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56" r:id="rId1"/>
    <p:sldMasterId id="2147483772" r:id="rId2"/>
  </p:sldMasterIdLst>
  <p:notesMasterIdLst>
    <p:notesMasterId r:id="rId4"/>
  </p:notesMasterIdLst>
  <p:sldIdLst>
    <p:sldId id="302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3567"/>
    <a:srgbClr val="FAFAFA"/>
    <a:srgbClr val="EAEAEA"/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7030" autoAdjust="0"/>
  </p:normalViewPr>
  <p:slideViewPr>
    <p:cSldViewPr>
      <p:cViewPr varScale="1">
        <p:scale>
          <a:sx n="68" d="100"/>
          <a:sy n="68" d="100"/>
        </p:scale>
        <p:origin x="5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28" y="-6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084E0F-339A-4A08-83DD-23F422113172}" type="datetimeFigureOut">
              <a:rPr lang="sv-SE" smtClean="0"/>
              <a:t>2023-12-15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CA74F6-6E9A-49DC-919F-F11BBF70EBF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109331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och Ou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F068419-94D7-E660-6CBF-D8EFEFD22B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9026" y="5661247"/>
            <a:ext cx="3333947" cy="95851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C76E3F83-DB9B-4AE2-0826-F6E99F0E74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34889" y="1879217"/>
            <a:ext cx="9322223" cy="1419608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GB" dirty="0"/>
              <a:t>Rubrik </a:t>
            </a:r>
            <a:r>
              <a:rPr lang="en-GB" dirty="0" err="1"/>
              <a:t>på</a:t>
            </a:r>
            <a:r>
              <a:rPr lang="en-GB" dirty="0"/>
              <a:t> presentation för intro </a:t>
            </a:r>
            <a:r>
              <a:rPr lang="en-GB" dirty="0" err="1"/>
              <a:t>eller</a:t>
            </a:r>
            <a:r>
              <a:rPr lang="en-GB" dirty="0"/>
              <a:t> </a:t>
            </a:r>
            <a:r>
              <a:rPr lang="en-GB" dirty="0" err="1"/>
              <a:t>avsked</a:t>
            </a:r>
            <a:r>
              <a:rPr lang="en-GB" dirty="0"/>
              <a:t> för outro</a:t>
            </a:r>
            <a:endParaRPr lang="en-SE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0231423-724C-0C7B-9360-4E10EFE5F7A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33481" y="3559176"/>
            <a:ext cx="9325039" cy="589904"/>
          </a:xfrm>
        </p:spPr>
        <p:txBody>
          <a:bodyPr/>
          <a:lstStyle>
            <a:lvl1pPr marL="0" indent="0" algn="ctr">
              <a:buNone/>
              <a:defRPr i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GB" dirty="0" err="1"/>
              <a:t>En</a:t>
            </a:r>
            <a:r>
              <a:rPr lang="en-GB" dirty="0"/>
              <a:t> subtitle </a:t>
            </a:r>
            <a:r>
              <a:rPr lang="en-GB" dirty="0" err="1"/>
              <a:t>som</a:t>
            </a:r>
            <a:r>
              <a:rPr lang="en-GB" dirty="0"/>
              <a:t> </a:t>
            </a:r>
            <a:r>
              <a:rPr lang="en-GB" dirty="0" err="1"/>
              <a:t>passar</a:t>
            </a:r>
            <a:r>
              <a:rPr lang="en-GB" dirty="0"/>
              <a:t> om </a:t>
            </a:r>
            <a:r>
              <a:rPr lang="en-GB" dirty="0" err="1"/>
              <a:t>nödvändigt</a:t>
            </a:r>
            <a:r>
              <a:rPr lang="en-GB" dirty="0"/>
              <a:t>.</a:t>
            </a:r>
          </a:p>
          <a:p>
            <a:pPr lvl="0"/>
            <a:r>
              <a:rPr lang="en-GB" dirty="0" err="1"/>
              <a:t>Inte</a:t>
            </a:r>
            <a:r>
              <a:rPr lang="en-GB" dirty="0"/>
              <a:t> </a:t>
            </a:r>
            <a:r>
              <a:rPr lang="en-GB" dirty="0" err="1"/>
              <a:t>mer</a:t>
            </a:r>
            <a:r>
              <a:rPr lang="en-GB" dirty="0"/>
              <a:t> </a:t>
            </a:r>
            <a:r>
              <a:rPr lang="en-GB" dirty="0" err="1"/>
              <a:t>än</a:t>
            </a:r>
            <a:r>
              <a:rPr lang="en-GB" dirty="0"/>
              <a:t> 2 </a:t>
            </a:r>
            <a:r>
              <a:rPr lang="en-GB" dirty="0" err="1"/>
              <a:t>rader</a:t>
            </a:r>
            <a:r>
              <a:rPr lang="en-GB" dirty="0"/>
              <a:t>.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704688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text en ru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A540AF8E-6BCD-B3FD-0894-9193D1885B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4933" y="365125"/>
            <a:ext cx="11445592" cy="1325563"/>
          </a:xfrm>
          <a:prstGeom prst="rect">
            <a:avLst/>
          </a:prstGeom>
        </p:spPr>
        <p:txBody>
          <a:bodyPr/>
          <a:lstStyle/>
          <a:p>
            <a:r>
              <a:rPr lang="sv-SE" dirty="0"/>
              <a:t>Klicka för att lägga till rubrik</a:t>
            </a:r>
            <a:endParaRPr lang="en-SE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047E6EAB-9B49-868E-25FD-16D163CAC20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18782" y="4091233"/>
            <a:ext cx="5177838" cy="5177838"/>
          </a:xfrm>
          <a:prstGeom prst="rect">
            <a:avLst/>
          </a:prstGeom>
        </p:spPr>
      </p:pic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303A45C-7574-0270-5245-DE3EC57A3B81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5935845D-9EC1-994B-AF07-59781457C4F8}" type="datetime1">
              <a:rPr lang="sv-SE" smtClean="0"/>
              <a:t>2023-12-15</a:t>
            </a:fld>
            <a:endParaRPr lang="en-SE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E1755C99-5601-88E1-B7E5-9409C9513BDC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GB"/>
              <a:t>Allmän presentation</a:t>
            </a:r>
            <a:endParaRPr lang="en-SE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58697D2-5BCA-5B00-2871-AAFB8CFA7FBB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r>
              <a:rPr lang="en-SE"/>
              <a:t>Sid </a:t>
            </a:r>
            <a:fld id="{054250FC-83A4-F942-90E8-BB58DCDC9433}" type="slidenum">
              <a:rPr lang="en-SE" smtClean="0"/>
              <a:pPr/>
              <a:t>‹#›</a:t>
            </a:fld>
            <a:endParaRPr lang="en-S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77570D-D048-A187-4FA3-8C002D1FD9A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475" y="6309320"/>
            <a:ext cx="1639625" cy="465264"/>
          </a:xfrm>
          <a:prstGeom prst="rect">
            <a:avLst/>
          </a:prstGeom>
        </p:spPr>
      </p:pic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042AE2FA-E721-8AC3-42DA-3D4EDBBD432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1476" y="1988840"/>
            <a:ext cx="11445592" cy="4190749"/>
          </a:xfrm>
        </p:spPr>
        <p:txBody>
          <a:bodyPr/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33035009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dt text två ru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1">
            <a:extLst>
              <a:ext uri="{FF2B5EF4-FFF2-40B4-BE49-F238E27FC236}">
                <a16:creationId xmlns:a16="http://schemas.microsoft.com/office/drawing/2014/main" id="{B558088D-2229-608B-024D-A9755630D084}"/>
              </a:ext>
            </a:extLst>
          </p:cNvPr>
          <p:cNvSpPr txBox="1">
            <a:spLocks/>
          </p:cNvSpPr>
          <p:nvPr userDrawn="1"/>
        </p:nvSpPr>
        <p:spPr>
          <a:xfrm>
            <a:off x="374933" y="365125"/>
            <a:ext cx="11445592" cy="1325563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Klicka för att lägga till rubrik</a:t>
            </a:r>
            <a:endParaRPr lang="en-SE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047E6EAB-9B49-868E-25FD-16D163CAC20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18782" y="4091233"/>
            <a:ext cx="5177838" cy="5177838"/>
          </a:xfrm>
          <a:prstGeom prst="rect">
            <a:avLst/>
          </a:prstGeom>
        </p:spPr>
      </p:pic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303A45C-7574-0270-5245-DE3EC57A3B81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6B1B4CD0-569A-0B41-AC6E-03E3F83A2BC4}" type="datetime1">
              <a:rPr lang="sv-SE" smtClean="0"/>
              <a:t>2023-12-15</a:t>
            </a:fld>
            <a:endParaRPr lang="en-SE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E1755C99-5601-88E1-B7E5-9409C9513BDC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GB"/>
              <a:t>Allmän presentation</a:t>
            </a:r>
            <a:endParaRPr lang="en-SE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58697D2-5BCA-5B00-2871-AAFB8CFA7FBB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r>
              <a:rPr lang="en-SE"/>
              <a:t>Sid </a:t>
            </a:r>
            <a:fld id="{054250FC-83A4-F942-90E8-BB58DCDC9433}" type="slidenum">
              <a:rPr lang="en-SE" smtClean="0"/>
              <a:pPr/>
              <a:t>‹#›</a:t>
            </a:fld>
            <a:endParaRPr lang="en-SE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7C5DFC0-DEC3-6B7E-AD5A-BABF76B9DE1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475" y="6309320"/>
            <a:ext cx="1639625" cy="465264"/>
          </a:xfrm>
          <a:prstGeom prst="rect">
            <a:avLst/>
          </a:prstGeom>
        </p:spPr>
      </p:pic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A978FB53-D98D-8F8E-5922-E8ADD8F5152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075072" y="2002877"/>
            <a:ext cx="4307426" cy="4176712"/>
          </a:xfrm>
        </p:spPr>
        <p:txBody>
          <a:bodyPr/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F05459D-3010-D5F2-F3F6-52A72D4CDDC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71475" y="2002877"/>
            <a:ext cx="4317150" cy="4176712"/>
          </a:xfrm>
        </p:spPr>
        <p:txBody>
          <a:bodyPr/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35261801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montage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DE0E0ED-B32C-CD6D-54C0-B7D74A4D103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6096000" cy="6858000"/>
          </a:xfrm>
        </p:spPr>
        <p:txBody>
          <a:bodyPr/>
          <a:lstStyle>
            <a:lvl1pPr marL="228600" indent="0">
              <a:buNone/>
              <a:defRPr/>
            </a:lvl1pPr>
          </a:lstStyle>
          <a:p>
            <a:pPr marL="228600" marR="0" lvl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  <a:p>
            <a:endParaRPr lang="en-SE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9AC3F73-98E1-8F22-7B88-FC3A20E2CB8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0"/>
            <a:ext cx="6096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9411628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montage 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DE0E0ED-B32C-CD6D-54C0-B7D74A4D103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6096000" cy="6858000"/>
          </a:xfrm>
        </p:spPr>
        <p:txBody>
          <a:bodyPr/>
          <a:lstStyle>
            <a:lvl1pPr marL="228600" indent="0">
              <a:buNone/>
              <a:defRPr/>
            </a:lvl1pPr>
          </a:lstStyle>
          <a:p>
            <a:pPr marL="228600" marR="0" lvl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  <a:p>
            <a:endParaRPr lang="en-SE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9AC3F73-98E1-8F22-7B88-FC3A20E2CB8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0"/>
            <a:ext cx="6096000" cy="3429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C1C14DAA-9470-A693-FBD3-914D10802014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096000" y="3429000"/>
            <a:ext cx="6096000" cy="3429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marL="0" marR="0" lvl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8824367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montage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DE0E0ED-B32C-CD6D-54C0-B7D74A4D103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6096000" cy="3429000"/>
          </a:xfrm>
        </p:spPr>
        <p:txBody>
          <a:bodyPr/>
          <a:lstStyle>
            <a:lvl1pPr marL="228600" indent="0">
              <a:buNone/>
              <a:defRPr/>
            </a:lvl1pPr>
          </a:lstStyle>
          <a:p>
            <a:pPr marL="228600" marR="0" lvl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  <a:p>
            <a:endParaRPr lang="en-SE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9AC3F73-98E1-8F22-7B88-FC3A20E2CB8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0"/>
            <a:ext cx="6096000" cy="3429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marL="0" marR="0" lvl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  <a:p>
            <a:endParaRPr lang="en-SE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C1C14DAA-9470-A693-FBD3-914D10802014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096000" y="3429000"/>
            <a:ext cx="6096000" cy="3429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marL="0" marR="0" lvl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  <a:p>
            <a:endParaRPr lang="en-SE" dirty="0"/>
          </a:p>
        </p:txBody>
      </p:sp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83760895-9E11-D1C6-31D8-7A551F47C747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0" y="3429000"/>
            <a:ext cx="6096000" cy="3429000"/>
          </a:xfrm>
        </p:spPr>
        <p:txBody>
          <a:bodyPr/>
          <a:lstStyle>
            <a:lvl1pPr marL="228600" indent="0">
              <a:buNone/>
              <a:defRPr/>
            </a:lvl1pPr>
          </a:lstStyle>
          <a:p>
            <a:pPr marL="228600" marR="0" lvl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41442441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m.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A87649-7C2E-3D5D-2EC0-1F740AF87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9332A-F795-A44A-98FD-ECF055709A91}" type="datetime1">
              <a:rPr lang="sv-SE" smtClean="0"/>
              <a:t>2023-12-15</a:t>
            </a:fld>
            <a:endParaRPr lang="en-SE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F1871F-B787-38AF-6A9A-8F3B46050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Allmän presentation</a:t>
            </a:r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71BB74-6F9B-0777-ED48-5F2EF6FD8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SE"/>
              <a:t>Sid </a:t>
            </a:r>
            <a:fld id="{054250FC-83A4-F942-90E8-BB58DCDC9433}" type="slidenum">
              <a:rPr lang="en-SE" smtClean="0"/>
              <a:pPr/>
              <a:t>‹#›</a:t>
            </a:fld>
            <a:endParaRPr lang="en-S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B8E04E7-E1B3-7775-5EB5-DC21693AF28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475" y="6309320"/>
            <a:ext cx="1639625" cy="46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4907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25030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F5A290A-2699-4996-9D8C-F896513107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357FF2A-9ADE-451B-B736-F095E85110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AEE2BDD-A5D8-4AAB-811D-DA1F47FC6A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C0287B-D0E1-4B69-8552-F4D2F99D3594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9717897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och Ou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9718A36-9E11-2488-C2DF-0964047CDA7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29026" y="5661248"/>
            <a:ext cx="3333947" cy="958509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C76E3F83-DB9B-4AE2-0826-F6E99F0E74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34889" y="1879217"/>
            <a:ext cx="9322223" cy="1419608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GB" dirty="0"/>
              <a:t>Rubrik </a:t>
            </a:r>
            <a:r>
              <a:rPr lang="en-GB" dirty="0" err="1"/>
              <a:t>på</a:t>
            </a:r>
            <a:r>
              <a:rPr lang="en-GB" dirty="0"/>
              <a:t> presentation för intro </a:t>
            </a:r>
            <a:r>
              <a:rPr lang="en-GB" dirty="0" err="1"/>
              <a:t>eller</a:t>
            </a:r>
            <a:r>
              <a:rPr lang="en-GB" dirty="0"/>
              <a:t> </a:t>
            </a:r>
            <a:r>
              <a:rPr lang="en-GB" dirty="0" err="1"/>
              <a:t>avsked</a:t>
            </a:r>
            <a:r>
              <a:rPr lang="en-GB" dirty="0"/>
              <a:t> för outro</a:t>
            </a:r>
            <a:endParaRPr lang="en-SE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0231423-724C-0C7B-9360-4E10EFE5F7A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33481" y="3559176"/>
            <a:ext cx="9325039" cy="589904"/>
          </a:xfrm>
        </p:spPr>
        <p:txBody>
          <a:bodyPr/>
          <a:lstStyle>
            <a:lvl1pPr marL="0" indent="0" algn="ctr">
              <a:buNone/>
              <a:defRPr i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GB" dirty="0" err="1"/>
              <a:t>En</a:t>
            </a:r>
            <a:r>
              <a:rPr lang="en-GB" dirty="0"/>
              <a:t> subtitle </a:t>
            </a:r>
            <a:r>
              <a:rPr lang="en-GB" dirty="0" err="1"/>
              <a:t>som</a:t>
            </a:r>
            <a:r>
              <a:rPr lang="en-GB" dirty="0"/>
              <a:t> </a:t>
            </a:r>
            <a:r>
              <a:rPr lang="en-GB" dirty="0" err="1"/>
              <a:t>passar</a:t>
            </a:r>
            <a:r>
              <a:rPr lang="en-GB" dirty="0"/>
              <a:t> om </a:t>
            </a:r>
            <a:r>
              <a:rPr lang="en-GB" dirty="0" err="1"/>
              <a:t>nödvändigt</a:t>
            </a:r>
            <a:r>
              <a:rPr lang="en-GB" dirty="0"/>
              <a:t>.</a:t>
            </a:r>
          </a:p>
          <a:p>
            <a:pPr lvl="0"/>
            <a:r>
              <a:rPr lang="en-GB" dirty="0" err="1"/>
              <a:t>Inte</a:t>
            </a:r>
            <a:r>
              <a:rPr lang="en-GB" dirty="0"/>
              <a:t> </a:t>
            </a:r>
            <a:r>
              <a:rPr lang="en-GB" dirty="0" err="1"/>
              <a:t>mer</a:t>
            </a:r>
            <a:r>
              <a:rPr lang="en-GB" dirty="0"/>
              <a:t> </a:t>
            </a:r>
            <a:r>
              <a:rPr lang="en-GB" dirty="0" err="1"/>
              <a:t>än</a:t>
            </a:r>
            <a:r>
              <a:rPr lang="en-GB" dirty="0"/>
              <a:t> 2 </a:t>
            </a:r>
            <a:r>
              <a:rPr lang="en-GB" dirty="0" err="1"/>
              <a:t>rader</a:t>
            </a:r>
            <a:r>
              <a:rPr lang="en-GB" dirty="0"/>
              <a:t>.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20426325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F3820C0-A247-DAF0-64DA-1DFBF61C771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228600" marR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endParaRPr lang="en-GB" dirty="0"/>
          </a:p>
          <a:p>
            <a:endParaRPr lang="en-GB" dirty="0"/>
          </a:p>
          <a:p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76E3F83-DB9B-4AE2-0826-F6E99F0E74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4933" y="1879217"/>
            <a:ext cx="11442134" cy="141960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GB" dirty="0" err="1"/>
              <a:t>Anpassa</a:t>
            </a:r>
            <a:r>
              <a:rPr lang="en-GB" dirty="0"/>
              <a:t> text </a:t>
            </a:r>
            <a:r>
              <a:rPr lang="en-GB" dirty="0" err="1"/>
              <a:t>efter</a:t>
            </a:r>
            <a:r>
              <a:rPr lang="en-GB" dirty="0"/>
              <a:t> </a:t>
            </a:r>
            <a:r>
              <a:rPr lang="en-GB" dirty="0" err="1"/>
              <a:t>bild</a:t>
            </a:r>
            <a:endParaRPr lang="en-SE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0231423-724C-0C7B-9360-4E10EFE5F7A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71475" y="3559175"/>
            <a:ext cx="8607425" cy="1320800"/>
          </a:xfrm>
        </p:spPr>
        <p:txBody>
          <a:bodyPr/>
          <a:lstStyle>
            <a:lvl1pPr marL="0" indent="0">
              <a:buNone/>
              <a:defRPr i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GB" dirty="0" err="1"/>
              <a:t>En</a:t>
            </a:r>
            <a:r>
              <a:rPr lang="en-GB" dirty="0"/>
              <a:t> subtitle </a:t>
            </a:r>
            <a:r>
              <a:rPr lang="en-GB" dirty="0" err="1"/>
              <a:t>som</a:t>
            </a:r>
            <a:r>
              <a:rPr lang="en-GB" dirty="0"/>
              <a:t> </a:t>
            </a:r>
            <a:r>
              <a:rPr lang="en-GB" dirty="0" err="1"/>
              <a:t>passar</a:t>
            </a:r>
            <a:r>
              <a:rPr lang="en-GB" dirty="0"/>
              <a:t> om </a:t>
            </a:r>
            <a:r>
              <a:rPr lang="en-GB" dirty="0" err="1"/>
              <a:t>nödvändigt</a:t>
            </a:r>
            <a:r>
              <a:rPr lang="en-GB" dirty="0"/>
              <a:t>.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240560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F3820C0-A247-DAF0-64DA-1DFBF61C771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228600" marR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r>
              <a:rPr lang="sv-SE"/>
              <a:t>Klicka på ikonen för att lägga till en bild</a:t>
            </a:r>
            <a:endParaRPr lang="en-SE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C76E3F83-DB9B-4AE2-0826-F6E99F0E74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4933" y="1879217"/>
            <a:ext cx="11442134" cy="141960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GB" dirty="0" err="1"/>
              <a:t>Anpassa</a:t>
            </a:r>
            <a:r>
              <a:rPr lang="en-GB" dirty="0"/>
              <a:t> text </a:t>
            </a:r>
            <a:r>
              <a:rPr lang="en-GB" dirty="0" err="1"/>
              <a:t>efter</a:t>
            </a:r>
            <a:r>
              <a:rPr lang="en-GB" dirty="0"/>
              <a:t> </a:t>
            </a:r>
            <a:r>
              <a:rPr lang="en-GB" dirty="0" err="1"/>
              <a:t>bild</a:t>
            </a:r>
            <a:endParaRPr lang="en-SE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0231423-724C-0C7B-9360-4E10EFE5F7A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71475" y="3559175"/>
            <a:ext cx="8607425" cy="1320800"/>
          </a:xfrm>
        </p:spPr>
        <p:txBody>
          <a:bodyPr/>
          <a:lstStyle>
            <a:lvl1pPr marL="0" indent="0">
              <a:buNone/>
              <a:defRPr i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GB" dirty="0" err="1"/>
              <a:t>En</a:t>
            </a:r>
            <a:r>
              <a:rPr lang="en-GB" dirty="0"/>
              <a:t> subtitle </a:t>
            </a:r>
            <a:r>
              <a:rPr lang="en-GB" dirty="0" err="1"/>
              <a:t>som</a:t>
            </a:r>
            <a:r>
              <a:rPr lang="en-GB" dirty="0"/>
              <a:t> </a:t>
            </a:r>
            <a:r>
              <a:rPr lang="en-GB" dirty="0" err="1"/>
              <a:t>passar</a:t>
            </a:r>
            <a:r>
              <a:rPr lang="en-GB" dirty="0"/>
              <a:t> om </a:t>
            </a:r>
            <a:r>
              <a:rPr lang="en-GB" dirty="0" err="1"/>
              <a:t>nödvändigt</a:t>
            </a:r>
            <a:r>
              <a:rPr lang="en-GB" dirty="0"/>
              <a:t>.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5138638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op Rubrik u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C29159F-1FBF-34F2-BAF9-8ECE14FB68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18782" y="4978820"/>
            <a:ext cx="5177838" cy="5177838"/>
          </a:xfrm>
          <a:prstGeom prst="rect">
            <a:avLst/>
          </a:prstGeom>
        </p:spPr>
      </p:pic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D0342D0-2C8A-4776-FD61-6E0A1DEC0B87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0" y="0"/>
            <a:ext cx="12192000" cy="4869455"/>
          </a:xfrm>
        </p:spPr>
        <p:txBody>
          <a:bodyPr/>
          <a:lstStyle>
            <a:lvl1pPr marL="228600" indent="0">
              <a:buNone/>
              <a:defRPr/>
            </a:lvl1pPr>
          </a:lstStyle>
          <a:p>
            <a:endParaRPr lang="en-GB" dirty="0"/>
          </a:p>
          <a:p>
            <a:endParaRPr lang="en-GB" dirty="0"/>
          </a:p>
          <a:p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A540AF8E-6BCD-B3FD-0894-9193D1885B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5013176"/>
            <a:ext cx="9323131" cy="1360583"/>
          </a:xfrm>
          <a:prstGeom prst="rect">
            <a:avLst/>
          </a:prstGeom>
        </p:spPr>
        <p:txBody>
          <a:bodyPr anchor="ctr"/>
          <a:lstStyle/>
          <a:p>
            <a:r>
              <a:rPr lang="en-GB" dirty="0" err="1"/>
              <a:t>Här</a:t>
            </a:r>
            <a:r>
              <a:rPr lang="en-GB" dirty="0"/>
              <a:t> </a:t>
            </a:r>
            <a:r>
              <a:rPr lang="en-GB" dirty="0" err="1"/>
              <a:t>vill</a:t>
            </a:r>
            <a:r>
              <a:rPr lang="en-GB" dirty="0"/>
              <a:t> vi ha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rubrik</a:t>
            </a:r>
            <a:r>
              <a:rPr lang="en-GB" dirty="0"/>
              <a:t> </a:t>
            </a:r>
            <a:r>
              <a:rPr lang="en-GB" dirty="0" err="1"/>
              <a:t>som</a:t>
            </a:r>
            <a:r>
              <a:rPr lang="en-GB" dirty="0"/>
              <a:t> </a:t>
            </a:r>
            <a:r>
              <a:rPr lang="en-GB" dirty="0" err="1"/>
              <a:t>väcker</a:t>
            </a:r>
            <a:r>
              <a:rPr lang="en-GB" dirty="0"/>
              <a:t> </a:t>
            </a:r>
            <a:r>
              <a:rPr lang="en-GB" dirty="0" err="1"/>
              <a:t>intresse</a:t>
            </a:r>
            <a:r>
              <a:rPr lang="en-GB" dirty="0"/>
              <a:t>. </a:t>
            </a:r>
            <a:r>
              <a:rPr lang="en-GB" dirty="0" err="1"/>
              <a:t>Inte</a:t>
            </a:r>
            <a:r>
              <a:rPr lang="en-GB" dirty="0"/>
              <a:t> </a:t>
            </a:r>
            <a:r>
              <a:rPr lang="en-GB" dirty="0" err="1"/>
              <a:t>mer</a:t>
            </a:r>
            <a:r>
              <a:rPr lang="en-GB" dirty="0"/>
              <a:t> </a:t>
            </a:r>
            <a:r>
              <a:rPr lang="en-GB" dirty="0" err="1"/>
              <a:t>än</a:t>
            </a:r>
            <a:r>
              <a:rPr lang="en-GB" dirty="0"/>
              <a:t> </a:t>
            </a:r>
            <a:r>
              <a:rPr lang="en-GB" dirty="0" err="1"/>
              <a:t>två</a:t>
            </a:r>
            <a:r>
              <a:rPr lang="en-GB" dirty="0"/>
              <a:t> </a:t>
            </a:r>
            <a:r>
              <a:rPr lang="en-GB" dirty="0" err="1"/>
              <a:t>rader</a:t>
            </a:r>
            <a:r>
              <a:rPr lang="en-GB" dirty="0"/>
              <a:t>.</a:t>
            </a:r>
            <a:endParaRPr lang="en-SE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AB6C91A-D0A2-234C-5664-EA2F0D52CE56}"/>
              </a:ext>
            </a:extLst>
          </p:cNvPr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fld id="{94F8095E-BA70-FC43-900E-06732782B004}" type="datetime1">
              <a:rPr lang="sv-SE" smtClean="0"/>
              <a:t>2023-12-15</a:t>
            </a:fld>
            <a:endParaRPr lang="en-SE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E66233B-A1ED-D654-DE9D-78B98D3F3CE4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GB"/>
              <a:t>Allmän presentation</a:t>
            </a:r>
            <a:endParaRPr lang="en-SE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6C5F52-FBF8-5074-D383-6B184F498E81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r>
              <a:rPr lang="en-SE"/>
              <a:t>Sid </a:t>
            </a:r>
            <a:fld id="{054250FC-83A4-F942-90E8-BB58DCDC9433}" type="slidenum">
              <a:rPr lang="en-SE" smtClean="0"/>
              <a:pPr/>
              <a:t>‹#›</a:t>
            </a:fld>
            <a:endParaRPr lang="en-S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93B77F-F481-26EB-5EF2-8A4A199A5E2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475" y="6311900"/>
            <a:ext cx="1639625" cy="46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8705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/50 text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20AE0B-8079-0532-C656-71AC2EDEFDA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467475" y="-5245"/>
            <a:ext cx="5724525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dirty="0"/>
          </a:p>
          <a:p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</p:txBody>
      </p:sp>
      <p:sp>
        <p:nvSpPr>
          <p:cNvPr id="30" name="Title 29">
            <a:extLst>
              <a:ext uri="{FF2B5EF4-FFF2-40B4-BE49-F238E27FC236}">
                <a16:creationId xmlns:a16="http://schemas.microsoft.com/office/drawing/2014/main" id="{BD1B6CC6-8A88-8F26-8824-602EE003EB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674312"/>
            <a:ext cx="5724524" cy="1325563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 lang="en-SE" dirty="0"/>
            </a:lvl1pPr>
          </a:lstStyle>
          <a:p>
            <a:pPr lvl="0"/>
            <a:r>
              <a:rPr lang="sv-SE" dirty="0"/>
              <a:t>Klicka för att lägga till rubrik</a:t>
            </a:r>
            <a:endParaRPr lang="en-SE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724A39-CA76-CD72-EC6C-42FC30A0D8D6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3968B775-2BB7-3947-8309-A0EE3EDCADBD}" type="datetime1">
              <a:rPr lang="sv-SE" smtClean="0"/>
              <a:t>2023-12-15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57CFEA-C21C-0507-2E24-C574E3EBC71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493998" y="6492873"/>
            <a:ext cx="2602002" cy="148012"/>
          </a:xfrm>
        </p:spPr>
        <p:txBody>
          <a:bodyPr/>
          <a:lstStyle/>
          <a:p>
            <a:r>
              <a:rPr lang="en-GB"/>
              <a:t>Allmän presentation</a:t>
            </a:r>
            <a:endParaRPr lang="en-SE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EE58E879-2634-E10F-00C2-36A73BBA949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71475" y="2157125"/>
            <a:ext cx="5724525" cy="4026564"/>
          </a:xfrm>
        </p:spPr>
        <p:txBody>
          <a:bodyPr/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37C32EE-E937-894B-0315-2E548B8F53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475" y="6311900"/>
            <a:ext cx="1639625" cy="46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52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/50 text och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20AE0B-8079-0532-C656-71AC2EDEFDA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467475" y="-5245"/>
            <a:ext cx="5724525" cy="343424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dirty="0"/>
          </a:p>
          <a:p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</p:txBody>
      </p:sp>
      <p:sp>
        <p:nvSpPr>
          <p:cNvPr id="30" name="Title 29">
            <a:extLst>
              <a:ext uri="{FF2B5EF4-FFF2-40B4-BE49-F238E27FC236}">
                <a16:creationId xmlns:a16="http://schemas.microsoft.com/office/drawing/2014/main" id="{BD1B6CC6-8A88-8F26-8824-602EE003EB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674312"/>
            <a:ext cx="5724524" cy="1325563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 lang="en-SE" dirty="0"/>
            </a:lvl1pPr>
          </a:lstStyle>
          <a:p>
            <a:pPr lvl="0"/>
            <a:r>
              <a:rPr lang="sv-SE" dirty="0"/>
              <a:t>Klicka för att lägga till rubrik</a:t>
            </a:r>
            <a:endParaRPr lang="en-SE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EE58E879-2634-E10F-00C2-36A73BBA949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71475" y="2157125"/>
            <a:ext cx="5724525" cy="4026564"/>
          </a:xfrm>
        </p:spPr>
        <p:txBody>
          <a:bodyPr/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2" name="Picture Placeholder 8">
            <a:extLst>
              <a:ext uri="{FF2B5EF4-FFF2-40B4-BE49-F238E27FC236}">
                <a16:creationId xmlns:a16="http://schemas.microsoft.com/office/drawing/2014/main" id="{A6450168-7B36-7B95-C825-62406F0CC32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467475" y="3423757"/>
            <a:ext cx="5724525" cy="343424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 dirty="0"/>
          </a:p>
          <a:p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B37BA1-DC9A-9D51-4CA1-46BF397242FE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294E53D4-209E-E94E-8D59-8D82A2C241AE}" type="datetime1">
              <a:rPr lang="sv-SE" smtClean="0"/>
              <a:t>2023-12-15</a:t>
            </a:fld>
            <a:endParaRPr lang="en-SE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5A152F-5124-5E57-E290-5D7283853973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>
          <a:xfrm>
            <a:off x="3493998" y="6492873"/>
            <a:ext cx="2602002" cy="148012"/>
          </a:xfrm>
        </p:spPr>
        <p:txBody>
          <a:bodyPr/>
          <a:lstStyle/>
          <a:p>
            <a:r>
              <a:rPr lang="en-GB"/>
              <a:t>Allmän presentation</a:t>
            </a:r>
            <a:endParaRPr lang="en-SE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CF71D3F-D2D1-3FB8-5C46-27729F5F538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475" y="6311900"/>
            <a:ext cx="1639625" cy="46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0562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/50 text och bild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20AE0B-8079-0532-C656-71AC2EDEFDA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1"/>
            <a:ext cx="5724524" cy="685275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SE" dirty="0"/>
          </a:p>
          <a:p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</p:txBody>
      </p:sp>
      <p:sp>
        <p:nvSpPr>
          <p:cNvPr id="30" name="Title 29">
            <a:extLst>
              <a:ext uri="{FF2B5EF4-FFF2-40B4-BE49-F238E27FC236}">
                <a16:creationId xmlns:a16="http://schemas.microsoft.com/office/drawing/2014/main" id="{BD1B6CC6-8A88-8F26-8824-602EE003EB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1" y="663277"/>
            <a:ext cx="5724524" cy="1325563"/>
          </a:xfrm>
          <a:prstGeom prst="rect">
            <a:avLst/>
          </a:prstGeom>
        </p:spPr>
        <p:txBody>
          <a:bodyPr/>
          <a:lstStyle>
            <a:lvl1pPr>
              <a:defRPr lang="en-GB" sz="440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Klicka för att lägga till rubrik</a:t>
            </a:r>
            <a:endParaRPr lang="en-SE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22D6BB5-F509-BD4B-A076-7055CD0CFEA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SE"/>
              <a:t>Sid </a:t>
            </a:r>
            <a:fld id="{054250FC-83A4-F942-90E8-BB58DCDC9433}" type="slidenum">
              <a:rPr lang="en-SE" smtClean="0"/>
              <a:pPr/>
              <a:t>‹#›</a:t>
            </a:fld>
            <a:endParaRPr lang="en-SE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D57095A3-B0B8-1CEF-8ADE-5897E8E626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096000" y="2186566"/>
            <a:ext cx="5724525" cy="4008158"/>
          </a:xfrm>
        </p:spPr>
        <p:txBody>
          <a:bodyPr/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0016099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/70 text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20AE0B-8079-0532-C656-71AC2EDEFDA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015880" y="-5245"/>
            <a:ext cx="7176121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SE" dirty="0"/>
          </a:p>
          <a:p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</p:txBody>
      </p:sp>
      <p:sp>
        <p:nvSpPr>
          <p:cNvPr id="30" name="Title 29">
            <a:extLst>
              <a:ext uri="{FF2B5EF4-FFF2-40B4-BE49-F238E27FC236}">
                <a16:creationId xmlns:a16="http://schemas.microsoft.com/office/drawing/2014/main" id="{BD1B6CC6-8A88-8F26-8824-602EE003EB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4" y="365125"/>
            <a:ext cx="4011989" cy="1312846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 lang="en-SE" sz="3200" dirty="0"/>
            </a:lvl1pPr>
          </a:lstStyle>
          <a:p>
            <a:pPr lvl="0"/>
            <a:r>
              <a:rPr lang="sv-SE" dirty="0"/>
              <a:t>Klicka för att lägga till rubrik</a:t>
            </a:r>
            <a:endParaRPr lang="en-SE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4D82F41-6F65-6A5B-6DFA-61409B80E58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71466" y="1989138"/>
            <a:ext cx="4011622" cy="4176166"/>
          </a:xfrm>
        </p:spPr>
        <p:txBody>
          <a:bodyPr/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F652BC19-1530-3A0B-21CF-A57F546459E5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8404DF86-5C01-1E4F-8823-9752875C9B0D}" type="datetime1">
              <a:rPr lang="sv-SE" smtClean="0"/>
              <a:t>2023-12-15</a:t>
            </a:fld>
            <a:endParaRPr lang="en-SE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BE28AB6-4344-138B-3B96-D9AF44FF051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475" y="6311900"/>
            <a:ext cx="1639625" cy="46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914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diagram / tabel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>
            <a:extLst>
              <a:ext uri="{FF2B5EF4-FFF2-40B4-BE49-F238E27FC236}">
                <a16:creationId xmlns:a16="http://schemas.microsoft.com/office/drawing/2014/main" id="{BD1B6CC6-8A88-8F26-8824-602EE003EB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4" y="365125"/>
            <a:ext cx="4011989" cy="1312846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 lang="en-SE" sz="3200" dirty="0"/>
            </a:lvl1pPr>
          </a:lstStyle>
          <a:p>
            <a:pPr lvl="0"/>
            <a:r>
              <a:rPr lang="sv-SE" dirty="0"/>
              <a:t>Klicka för att lägga till rubrik</a:t>
            </a:r>
            <a:endParaRPr lang="en-SE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4D82F41-6F65-6A5B-6DFA-61409B80E58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71466" y="1989138"/>
            <a:ext cx="4011622" cy="4176166"/>
          </a:xfrm>
        </p:spPr>
        <p:txBody>
          <a:bodyPr/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475DBB2-9231-C1A3-5279-51DE7C0133FE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015880" y="0"/>
            <a:ext cx="7176120" cy="6858000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0C27444-2B97-5621-94B3-561134490D6A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05A84CDE-14E6-7342-8D26-3D4051BA8870}" type="datetime1">
              <a:rPr lang="sv-SE" smtClean="0"/>
              <a:t>2023-12-15</a:t>
            </a:fld>
            <a:endParaRPr lang="en-SE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2337CE4-2134-6F67-691F-EFCBFFA5909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475" y="6311900"/>
            <a:ext cx="1639625" cy="46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5620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diagram / tabel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4A5384-2019-F7FF-FB5C-7C6C65A9ACC1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D8634935-3B0F-0E4A-91DC-3780574BDC3E}" type="datetime1">
              <a:rPr lang="sv-SE" smtClean="0"/>
              <a:t>2023-12-15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488D6C-198A-53B6-E20D-2321FDD02F9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/>
              <a:t>Allmän presentation</a:t>
            </a:r>
            <a:endParaRPr lang="en-SE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475DBB2-9231-C1A3-5279-51DE7C0133F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371476" y="1988841"/>
            <a:ext cx="11449050" cy="4176464"/>
          </a:xfrm>
        </p:spPr>
        <p:txBody>
          <a:bodyPr/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83B8ABC-5867-B049-1AB9-0B1729E953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 dirty="0"/>
              <a:t>Klicka för att lägga till rubrik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4AE2498-DA25-E662-5D3D-5BCCF78455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475" y="6311900"/>
            <a:ext cx="1639625" cy="46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9631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text en ru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:a16="http://schemas.microsoft.com/office/drawing/2014/main" id="{047E6EAB-9B49-868E-25FD-16D163CAC20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18782" y="4091233"/>
            <a:ext cx="5177838" cy="5177838"/>
          </a:xfrm>
          <a:prstGeom prst="rect">
            <a:avLst/>
          </a:prstGeom>
        </p:spPr>
      </p:pic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303A45C-7574-0270-5245-DE3EC57A3B81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5FABD471-FE89-244F-96E7-F36F0D9A3AD4}" type="datetime1">
              <a:rPr lang="sv-SE" smtClean="0"/>
              <a:t>2023-12-15</a:t>
            </a:fld>
            <a:endParaRPr lang="en-SE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E1755C99-5601-88E1-B7E5-9409C9513BDC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GB"/>
              <a:t>Allmän presentation</a:t>
            </a:r>
            <a:endParaRPr lang="en-SE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58697D2-5BCA-5B00-2871-AAFB8CFA7FBB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r>
              <a:rPr lang="en-SE"/>
              <a:t>Sid </a:t>
            </a:r>
            <a:fld id="{054250FC-83A4-F942-90E8-BB58DCDC9433}" type="slidenum">
              <a:rPr lang="en-SE" smtClean="0"/>
              <a:pPr/>
              <a:t>‹#›</a:t>
            </a:fld>
            <a:endParaRPr lang="en-SE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042AE2FA-E721-8AC3-42DA-3D4EDBBD432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1476" y="1988840"/>
            <a:ext cx="11445592" cy="4190749"/>
          </a:xfrm>
        </p:spPr>
        <p:txBody>
          <a:bodyPr/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7D0C675-83C1-8E0F-0768-01E6F3346B0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475" y="6311900"/>
            <a:ext cx="1639625" cy="465264"/>
          </a:xfrm>
          <a:prstGeom prst="rect">
            <a:avLst/>
          </a:prstGeom>
        </p:spPr>
      </p:pic>
      <p:sp>
        <p:nvSpPr>
          <p:cNvPr id="3" name="Title 3">
            <a:extLst>
              <a:ext uri="{FF2B5EF4-FFF2-40B4-BE49-F238E27FC236}">
                <a16:creationId xmlns:a16="http://schemas.microsoft.com/office/drawing/2014/main" id="{0740F2FD-BFC6-E00E-E808-F6AE1AB31C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5125"/>
            <a:ext cx="11449050" cy="1325563"/>
          </a:xfrm>
        </p:spPr>
        <p:txBody>
          <a:bodyPr/>
          <a:lstStyle/>
          <a:p>
            <a:r>
              <a:rPr lang="sv-SE" dirty="0"/>
              <a:t>Klicka för att lägga till rubrik</a:t>
            </a:r>
          </a:p>
        </p:txBody>
      </p:sp>
    </p:spTree>
    <p:extLst>
      <p:ext uri="{BB962C8B-B14F-4D97-AF65-F5344CB8AC3E}">
        <p14:creationId xmlns:p14="http://schemas.microsoft.com/office/powerpoint/2010/main" val="20736330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dt text två ru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:a16="http://schemas.microsoft.com/office/drawing/2014/main" id="{047E6EAB-9B49-868E-25FD-16D163CAC20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18782" y="4091233"/>
            <a:ext cx="5177838" cy="5177838"/>
          </a:xfrm>
          <a:prstGeom prst="rect">
            <a:avLst/>
          </a:prstGeom>
        </p:spPr>
      </p:pic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303A45C-7574-0270-5245-DE3EC57A3B81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FA93180E-A703-A344-8848-49AB52DC46C7}" type="datetime1">
              <a:rPr lang="sv-SE" smtClean="0"/>
              <a:t>2023-12-15</a:t>
            </a:fld>
            <a:endParaRPr lang="en-SE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E1755C99-5601-88E1-B7E5-9409C9513BDC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GB"/>
              <a:t>Allmän presentation</a:t>
            </a:r>
            <a:endParaRPr lang="en-SE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58697D2-5BCA-5B00-2871-AAFB8CFA7FBB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r>
              <a:rPr lang="en-SE"/>
              <a:t>Sid </a:t>
            </a:r>
            <a:fld id="{054250FC-83A4-F942-90E8-BB58DCDC9433}" type="slidenum">
              <a:rPr lang="en-SE" smtClean="0"/>
              <a:pPr/>
              <a:t>‹#›</a:t>
            </a:fld>
            <a:endParaRPr lang="en-SE"/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A978FB53-D98D-8F8E-5922-E8ADD8F5152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075072" y="2002877"/>
            <a:ext cx="4307426" cy="4176712"/>
          </a:xfrm>
        </p:spPr>
        <p:txBody>
          <a:bodyPr/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F05459D-3010-D5F2-F3F6-52A72D4CDDC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71475" y="2002877"/>
            <a:ext cx="4317150" cy="4176712"/>
          </a:xfrm>
        </p:spPr>
        <p:txBody>
          <a:bodyPr/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AAAB18A-393E-555C-E212-D4C37232FC4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475" y="6311900"/>
            <a:ext cx="1639625" cy="465264"/>
          </a:xfrm>
          <a:prstGeom prst="rect">
            <a:avLst/>
          </a:prstGeom>
        </p:spPr>
      </p:pic>
      <p:sp>
        <p:nvSpPr>
          <p:cNvPr id="9" name="Title 3">
            <a:extLst>
              <a:ext uri="{FF2B5EF4-FFF2-40B4-BE49-F238E27FC236}">
                <a16:creationId xmlns:a16="http://schemas.microsoft.com/office/drawing/2014/main" id="{DBEC6770-0B61-79FA-AEEF-D39C2D18F3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365125"/>
            <a:ext cx="11449050" cy="1325563"/>
          </a:xfrm>
        </p:spPr>
        <p:txBody>
          <a:bodyPr/>
          <a:lstStyle/>
          <a:p>
            <a:r>
              <a:rPr lang="sv-SE" dirty="0"/>
              <a:t>Klicka för att lägga till rubrik</a:t>
            </a:r>
          </a:p>
        </p:txBody>
      </p:sp>
    </p:spTree>
    <p:extLst>
      <p:ext uri="{BB962C8B-B14F-4D97-AF65-F5344CB8AC3E}">
        <p14:creationId xmlns:p14="http://schemas.microsoft.com/office/powerpoint/2010/main" val="32426779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montage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DE0E0ED-B32C-CD6D-54C0-B7D74A4D103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6096000" cy="6858000"/>
          </a:xfrm>
        </p:spPr>
        <p:txBody>
          <a:bodyPr/>
          <a:lstStyle>
            <a:lvl1pPr marL="228600" indent="0">
              <a:buNone/>
              <a:defRPr/>
            </a:lvl1pPr>
          </a:lstStyle>
          <a:p>
            <a:pPr marL="228600" marR="0" lvl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  <a:p>
            <a:endParaRPr lang="en-SE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9AC3F73-98E1-8F22-7B88-FC3A20E2CB8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0"/>
            <a:ext cx="6096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60471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op Rubrik u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1BD8219-A02F-B037-7A40-9DD55E2687E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475" y="6309320"/>
            <a:ext cx="1639625" cy="46526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C29159F-1FBF-34F2-BAF9-8ECE14FB689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18782" y="4978820"/>
            <a:ext cx="5177838" cy="5177838"/>
          </a:xfrm>
          <a:prstGeom prst="rect">
            <a:avLst/>
          </a:prstGeom>
        </p:spPr>
      </p:pic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D0342D0-2C8A-4776-FD61-6E0A1DEC0B87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0" y="0"/>
            <a:ext cx="12192000" cy="4869455"/>
          </a:xfrm>
        </p:spPr>
        <p:txBody>
          <a:bodyPr/>
          <a:lstStyle>
            <a:lvl1pPr marL="22860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SE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A540AF8E-6BCD-B3FD-0894-9193D1885B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5013176"/>
            <a:ext cx="9323131" cy="1360583"/>
          </a:xfrm>
          <a:prstGeom prst="rect">
            <a:avLst/>
          </a:prstGeom>
        </p:spPr>
        <p:txBody>
          <a:bodyPr anchor="ctr"/>
          <a:lstStyle/>
          <a:p>
            <a:r>
              <a:rPr lang="en-GB" dirty="0" err="1"/>
              <a:t>Här</a:t>
            </a:r>
            <a:r>
              <a:rPr lang="en-GB" dirty="0"/>
              <a:t> </a:t>
            </a:r>
            <a:r>
              <a:rPr lang="en-GB" dirty="0" err="1"/>
              <a:t>vill</a:t>
            </a:r>
            <a:r>
              <a:rPr lang="en-GB" dirty="0"/>
              <a:t> vi ha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rubrik</a:t>
            </a:r>
            <a:r>
              <a:rPr lang="en-GB" dirty="0"/>
              <a:t> </a:t>
            </a:r>
            <a:r>
              <a:rPr lang="en-GB" dirty="0" err="1"/>
              <a:t>som</a:t>
            </a:r>
            <a:r>
              <a:rPr lang="en-GB" dirty="0"/>
              <a:t> </a:t>
            </a:r>
            <a:r>
              <a:rPr lang="en-GB" dirty="0" err="1"/>
              <a:t>väcker</a:t>
            </a:r>
            <a:r>
              <a:rPr lang="en-GB" dirty="0"/>
              <a:t> </a:t>
            </a:r>
            <a:r>
              <a:rPr lang="en-GB" dirty="0" err="1"/>
              <a:t>intresse</a:t>
            </a:r>
            <a:r>
              <a:rPr lang="en-GB" dirty="0"/>
              <a:t>. </a:t>
            </a:r>
            <a:r>
              <a:rPr lang="en-GB" dirty="0" err="1"/>
              <a:t>Inte</a:t>
            </a:r>
            <a:r>
              <a:rPr lang="en-GB" dirty="0"/>
              <a:t> </a:t>
            </a:r>
            <a:r>
              <a:rPr lang="en-GB" dirty="0" err="1"/>
              <a:t>mer</a:t>
            </a:r>
            <a:r>
              <a:rPr lang="en-GB" dirty="0"/>
              <a:t> </a:t>
            </a:r>
            <a:r>
              <a:rPr lang="en-GB" dirty="0" err="1"/>
              <a:t>än</a:t>
            </a:r>
            <a:r>
              <a:rPr lang="en-GB" dirty="0"/>
              <a:t> </a:t>
            </a:r>
            <a:r>
              <a:rPr lang="en-GB" dirty="0" err="1"/>
              <a:t>två</a:t>
            </a:r>
            <a:r>
              <a:rPr lang="en-GB" dirty="0"/>
              <a:t> </a:t>
            </a:r>
            <a:r>
              <a:rPr lang="en-GB" dirty="0" err="1"/>
              <a:t>rader</a:t>
            </a:r>
            <a:r>
              <a:rPr lang="en-GB" dirty="0"/>
              <a:t>.</a:t>
            </a:r>
            <a:endParaRPr lang="en-SE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AB6C91A-D0A2-234C-5664-EA2F0D52CE56}"/>
              </a:ext>
            </a:extLst>
          </p:cNvPr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fld id="{C53699FD-F1A6-E645-86B8-E54FE9A5C083}" type="datetime1">
              <a:rPr lang="sv-SE" smtClean="0"/>
              <a:t>2023-12-15</a:t>
            </a:fld>
            <a:endParaRPr lang="en-SE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E66233B-A1ED-D654-DE9D-78B98D3F3CE4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GB"/>
              <a:t>Allmän presentation</a:t>
            </a:r>
            <a:endParaRPr lang="en-SE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6C5F52-FBF8-5074-D383-6B184F498E81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r>
              <a:rPr lang="en-SE"/>
              <a:t>Sid </a:t>
            </a:r>
            <a:fld id="{054250FC-83A4-F942-90E8-BB58DCDC9433}" type="slidenum">
              <a:rPr lang="en-SE" smtClean="0"/>
              <a:pPr/>
              <a:t>‹#›</a:t>
            </a:fld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259308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montage 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DE0E0ED-B32C-CD6D-54C0-B7D74A4D103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6096000" cy="6858000"/>
          </a:xfrm>
        </p:spPr>
        <p:txBody>
          <a:bodyPr/>
          <a:lstStyle>
            <a:lvl1pPr marL="228600" indent="0">
              <a:buNone/>
              <a:defRPr/>
            </a:lvl1pPr>
          </a:lstStyle>
          <a:p>
            <a:pPr marL="228600" marR="0" lvl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  <a:p>
            <a:endParaRPr lang="en-SE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9AC3F73-98E1-8F22-7B88-FC3A20E2CB8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0"/>
            <a:ext cx="6096000" cy="3429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C1C14DAA-9470-A693-FBD3-914D10802014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096000" y="3429000"/>
            <a:ext cx="6096000" cy="3429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marL="0" marR="0" lvl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171685138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montage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DE0E0ED-B32C-CD6D-54C0-B7D74A4D103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6096000" cy="3429000"/>
          </a:xfrm>
        </p:spPr>
        <p:txBody>
          <a:bodyPr/>
          <a:lstStyle>
            <a:lvl1pPr marL="228600" indent="0">
              <a:buNone/>
              <a:defRPr/>
            </a:lvl1pPr>
          </a:lstStyle>
          <a:p>
            <a:pPr marL="228600" marR="0" lvl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  <a:p>
            <a:endParaRPr lang="en-SE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9AC3F73-98E1-8F22-7B88-FC3A20E2CB8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0"/>
            <a:ext cx="6096000" cy="3429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marL="0" marR="0" lvl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  <a:p>
            <a:endParaRPr lang="en-SE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C1C14DAA-9470-A693-FBD3-914D10802014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096000" y="3429000"/>
            <a:ext cx="6096000" cy="3429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marL="0" marR="0" lvl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  <a:p>
            <a:endParaRPr lang="en-SE" dirty="0"/>
          </a:p>
        </p:txBody>
      </p:sp>
      <p:sp>
        <p:nvSpPr>
          <p:cNvPr id="2" name="Picture Placeholder 6">
            <a:extLst>
              <a:ext uri="{FF2B5EF4-FFF2-40B4-BE49-F238E27FC236}">
                <a16:creationId xmlns:a16="http://schemas.microsoft.com/office/drawing/2014/main" id="{83760895-9E11-D1C6-31D8-7A551F47C747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0" y="3429000"/>
            <a:ext cx="6096000" cy="3429000"/>
          </a:xfrm>
        </p:spPr>
        <p:txBody>
          <a:bodyPr/>
          <a:lstStyle>
            <a:lvl1pPr marL="228600" indent="0">
              <a:buNone/>
              <a:defRPr/>
            </a:lvl1pPr>
          </a:lstStyle>
          <a:p>
            <a:pPr marL="228600" marR="0" lvl="0" indent="0" algn="l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 err="1"/>
              <a:t>Klicka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ikonen</a:t>
            </a:r>
            <a:r>
              <a:rPr lang="en-GB" dirty="0"/>
              <a:t>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lägga</a:t>
            </a:r>
            <a:r>
              <a:rPr lang="en-GB" dirty="0"/>
              <a:t> till </a:t>
            </a:r>
            <a:r>
              <a:rPr lang="en-GB" dirty="0" err="1"/>
              <a:t>bild</a:t>
            </a:r>
            <a:r>
              <a:rPr lang="en-GB" dirty="0"/>
              <a:t> </a:t>
            </a:r>
            <a:endParaRPr lang="en-SE" dirty="0"/>
          </a:p>
          <a:p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27352474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m.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A87649-7C2E-3D5D-2EC0-1F740AF87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C5877-844F-5F49-8909-5DC69CE9211D}" type="datetime1">
              <a:rPr lang="sv-SE" smtClean="0"/>
              <a:t>2023-12-15</a:t>
            </a:fld>
            <a:endParaRPr lang="en-SE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F1871F-B787-38AF-6A9A-8F3B46050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Allmän presentation</a:t>
            </a:r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71BB74-6F9B-0777-ED48-5F2EF6FD8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SE"/>
              <a:t>Sid </a:t>
            </a:r>
            <a:fld id="{054250FC-83A4-F942-90E8-BB58DCDC9433}" type="slidenum">
              <a:rPr lang="en-SE" smtClean="0"/>
              <a:pPr/>
              <a:t>‹#›</a:t>
            </a:fld>
            <a:endParaRPr lang="en-SE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9E9FFDA-C6E7-36AB-1614-89A00E475E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475" y="6311900"/>
            <a:ext cx="1639625" cy="46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60370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0848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/50 text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20AE0B-8079-0532-C656-71AC2EDEFDA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467475" y="-5245"/>
            <a:ext cx="5724525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SE" dirty="0"/>
          </a:p>
        </p:txBody>
      </p:sp>
      <p:sp>
        <p:nvSpPr>
          <p:cNvPr id="30" name="Title 29">
            <a:extLst>
              <a:ext uri="{FF2B5EF4-FFF2-40B4-BE49-F238E27FC236}">
                <a16:creationId xmlns:a16="http://schemas.microsoft.com/office/drawing/2014/main" id="{BD1B6CC6-8A88-8F26-8824-602EE003EB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674312"/>
            <a:ext cx="5724524" cy="1325563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 lang="en-SE" dirty="0"/>
            </a:lvl1pPr>
          </a:lstStyle>
          <a:p>
            <a:pPr lvl="0"/>
            <a:r>
              <a:rPr lang="sv-SE" dirty="0"/>
              <a:t>Klicka för att lägga till rubrik</a:t>
            </a:r>
            <a:endParaRPr lang="en-SE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724A39-CA76-CD72-EC6C-42FC30A0D8D6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F4A7D524-EFF6-8D4E-962B-408F2A64CE9A}" type="datetime1">
              <a:rPr lang="sv-SE" smtClean="0"/>
              <a:t>2023-12-15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57CFEA-C21C-0507-2E24-C574E3EBC71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493998" y="6492873"/>
            <a:ext cx="2602002" cy="148012"/>
          </a:xfrm>
        </p:spPr>
        <p:txBody>
          <a:bodyPr/>
          <a:lstStyle/>
          <a:p>
            <a:r>
              <a:rPr lang="en-GB"/>
              <a:t>Allmän presentation</a:t>
            </a:r>
            <a:endParaRPr lang="en-SE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EE58E879-2634-E10F-00C2-36A73BBA949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71475" y="2157125"/>
            <a:ext cx="5724525" cy="4026564"/>
          </a:xfrm>
        </p:spPr>
        <p:txBody>
          <a:bodyPr/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6B446C-37D8-DC9E-5242-3D6C4C67720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475" y="6309320"/>
            <a:ext cx="1639625" cy="46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540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/50 text och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20AE0B-8079-0532-C656-71AC2EDEFDA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467475" y="-5245"/>
            <a:ext cx="5724525" cy="343424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SE" dirty="0"/>
          </a:p>
        </p:txBody>
      </p:sp>
      <p:sp>
        <p:nvSpPr>
          <p:cNvPr id="30" name="Title 29">
            <a:extLst>
              <a:ext uri="{FF2B5EF4-FFF2-40B4-BE49-F238E27FC236}">
                <a16:creationId xmlns:a16="http://schemas.microsoft.com/office/drawing/2014/main" id="{BD1B6CC6-8A88-8F26-8824-602EE003EB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5" y="674312"/>
            <a:ext cx="5724524" cy="1325563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 lang="en-SE" dirty="0"/>
            </a:lvl1pPr>
          </a:lstStyle>
          <a:p>
            <a:pPr lvl="0"/>
            <a:r>
              <a:rPr lang="sv-SE" dirty="0"/>
              <a:t>Klicka för att lägga till rubrik</a:t>
            </a:r>
            <a:endParaRPr lang="en-SE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EE58E879-2634-E10F-00C2-36A73BBA949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71475" y="2157125"/>
            <a:ext cx="5724525" cy="4026564"/>
          </a:xfrm>
        </p:spPr>
        <p:txBody>
          <a:bodyPr/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2" name="Picture Placeholder 8">
            <a:extLst>
              <a:ext uri="{FF2B5EF4-FFF2-40B4-BE49-F238E27FC236}">
                <a16:creationId xmlns:a16="http://schemas.microsoft.com/office/drawing/2014/main" id="{A6450168-7B36-7B95-C825-62406F0CC32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467475" y="3423757"/>
            <a:ext cx="5724525" cy="343424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SE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B37BA1-DC9A-9D51-4CA1-46BF397242FE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DA808F4C-7962-E141-9419-A2F5DD5B4349}" type="datetime1">
              <a:rPr lang="sv-SE" smtClean="0"/>
              <a:t>2023-12-15</a:t>
            </a:fld>
            <a:endParaRPr lang="en-SE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5A152F-5124-5E57-E290-5D7283853973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>
          <a:xfrm>
            <a:off x="3493998" y="6492873"/>
            <a:ext cx="2602002" cy="148012"/>
          </a:xfrm>
        </p:spPr>
        <p:txBody>
          <a:bodyPr/>
          <a:lstStyle/>
          <a:p>
            <a:r>
              <a:rPr lang="en-GB"/>
              <a:t>Allmän presentation</a:t>
            </a:r>
            <a:endParaRPr lang="en-S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0A98716-7258-C457-D1AC-5BA77A529A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475" y="6309320"/>
            <a:ext cx="1639625" cy="46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1914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/50 text och bild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20AE0B-8079-0532-C656-71AC2EDEFDA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1"/>
            <a:ext cx="5724524" cy="685275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SE" dirty="0"/>
          </a:p>
        </p:txBody>
      </p:sp>
      <p:sp>
        <p:nvSpPr>
          <p:cNvPr id="30" name="Title 29">
            <a:extLst>
              <a:ext uri="{FF2B5EF4-FFF2-40B4-BE49-F238E27FC236}">
                <a16:creationId xmlns:a16="http://schemas.microsoft.com/office/drawing/2014/main" id="{BD1B6CC6-8A88-8F26-8824-602EE003EB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1" y="663277"/>
            <a:ext cx="5724524" cy="1325563"/>
          </a:xfrm>
          <a:prstGeom prst="rect">
            <a:avLst/>
          </a:prstGeom>
        </p:spPr>
        <p:txBody>
          <a:bodyPr/>
          <a:lstStyle>
            <a:lvl1pPr>
              <a:defRPr lang="en-GB" sz="440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/>
              <a:t>Klicka för att lägga till rubrik</a:t>
            </a:r>
            <a:endParaRPr lang="en-SE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22D6BB5-F509-BD4B-A076-7055CD0CFEA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en-SE"/>
              <a:t>Sid </a:t>
            </a:r>
            <a:fld id="{054250FC-83A4-F942-90E8-BB58DCDC9433}" type="slidenum">
              <a:rPr lang="en-SE" smtClean="0"/>
              <a:pPr/>
              <a:t>‹#›</a:t>
            </a:fld>
            <a:endParaRPr lang="en-SE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D57095A3-B0B8-1CEF-8ADE-5897E8E626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096000" y="2186566"/>
            <a:ext cx="5724525" cy="4008158"/>
          </a:xfrm>
        </p:spPr>
        <p:txBody>
          <a:bodyPr/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5A1017A-A599-F904-3991-D7C2B2C6B3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96000" y="6311897"/>
            <a:ext cx="1639625" cy="46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616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/70 text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420AE0B-8079-0532-C656-71AC2EDEFDA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015880" y="-5245"/>
            <a:ext cx="7176121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en-SE" dirty="0"/>
          </a:p>
        </p:txBody>
      </p:sp>
      <p:sp>
        <p:nvSpPr>
          <p:cNvPr id="30" name="Title 29">
            <a:extLst>
              <a:ext uri="{FF2B5EF4-FFF2-40B4-BE49-F238E27FC236}">
                <a16:creationId xmlns:a16="http://schemas.microsoft.com/office/drawing/2014/main" id="{BD1B6CC6-8A88-8F26-8824-602EE003EB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4" y="365125"/>
            <a:ext cx="4011989" cy="1312846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 lang="en-SE" sz="3200" dirty="0"/>
            </a:lvl1pPr>
          </a:lstStyle>
          <a:p>
            <a:pPr lvl="0"/>
            <a:r>
              <a:rPr lang="sv-SE" dirty="0"/>
              <a:t>Klicka för att lägga till rubrik</a:t>
            </a:r>
            <a:endParaRPr lang="en-SE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4D82F41-6F65-6A5B-6DFA-61409B80E58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71466" y="1989138"/>
            <a:ext cx="4011622" cy="4176166"/>
          </a:xfrm>
        </p:spPr>
        <p:txBody>
          <a:bodyPr/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F652BC19-1530-3A0B-21CF-A57F546459E5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E92DBD49-BAFF-A24C-B8B6-158BA533C7F5}" type="datetime1">
              <a:rPr lang="sv-SE" smtClean="0"/>
              <a:t>2023-12-15</a:t>
            </a:fld>
            <a:endParaRPr lang="en-S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F07A434-8372-C0AE-9FFC-7E09F4EA33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475" y="6309320"/>
            <a:ext cx="1639625" cy="46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694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diagram / tabel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>
            <a:extLst>
              <a:ext uri="{FF2B5EF4-FFF2-40B4-BE49-F238E27FC236}">
                <a16:creationId xmlns:a16="http://schemas.microsoft.com/office/drawing/2014/main" id="{BD1B6CC6-8A88-8F26-8824-602EE003EBD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1474" y="365125"/>
            <a:ext cx="4011989" cy="1312846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 lang="en-SE" sz="3200" dirty="0"/>
            </a:lvl1pPr>
          </a:lstStyle>
          <a:p>
            <a:pPr lvl="0"/>
            <a:r>
              <a:rPr lang="sv-SE" dirty="0"/>
              <a:t>Klicka för att lägga till rubrik</a:t>
            </a:r>
            <a:endParaRPr lang="en-SE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4D82F41-6F65-6A5B-6DFA-61409B80E58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71466" y="1989138"/>
            <a:ext cx="4011622" cy="4176166"/>
          </a:xfrm>
        </p:spPr>
        <p:txBody>
          <a:bodyPr/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475DBB2-9231-C1A3-5279-51DE7C0133FE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015880" y="0"/>
            <a:ext cx="7176120" cy="6858000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0C27444-2B97-5621-94B3-561134490D6A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B9F78AFD-993B-D748-8C23-F171ECFA484E}" type="datetime1">
              <a:rPr lang="sv-SE" smtClean="0"/>
              <a:t>2023-12-15</a:t>
            </a:fld>
            <a:endParaRPr lang="en-S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EC6F78B-44AD-8FB0-8612-FD15D8ADD7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475" y="6309320"/>
            <a:ext cx="1639625" cy="46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8087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diagram / tabel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4A5384-2019-F7FF-FB5C-7C6C65A9ACC1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BCA2BB5-04FF-844A-90EF-2EC881EA2B5C}" type="datetime1">
              <a:rPr lang="sv-SE" smtClean="0"/>
              <a:t>2023-12-15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488D6C-198A-53B6-E20D-2321FDD02F9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GB"/>
              <a:t>Allmän presentation</a:t>
            </a:r>
            <a:endParaRPr lang="en-SE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475DBB2-9231-C1A3-5279-51DE7C0133F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371476" y="1988841"/>
            <a:ext cx="11449050" cy="4176464"/>
          </a:xfrm>
        </p:spPr>
        <p:txBody>
          <a:bodyPr/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83B8ABC-5867-B049-1AB9-0B1729E953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 dirty="0"/>
              <a:t>Klicka för att lägga till rubrik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757C69B-3D31-D242-E8B4-D2983B4DD83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475" y="6309320"/>
            <a:ext cx="1639625" cy="465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850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10A386D-34D1-4EC5-8ED3-4F893B9604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4933" y="1825625"/>
            <a:ext cx="11442134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9BA18872-A2BC-B324-2CCC-233F5CAC52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1227" y="6448174"/>
            <a:ext cx="725840" cy="19271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SE" dirty="0"/>
              <a:t>Sid </a:t>
            </a:r>
            <a:fld id="{054250FC-83A4-F942-90E8-BB58DCDC9433}" type="slidenum">
              <a:rPr lang="en-SE" smtClean="0"/>
              <a:pPr/>
              <a:t>‹#›</a:t>
            </a:fld>
            <a:endParaRPr lang="en-SE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803782CA-1C02-D390-E45D-C6D2B9F296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93997" y="6492875"/>
            <a:ext cx="3162151" cy="14801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GB" dirty="0" err="1"/>
              <a:t>Allmän</a:t>
            </a:r>
            <a:r>
              <a:rPr lang="en-GB" dirty="0"/>
              <a:t> presentation</a:t>
            </a:r>
            <a:endParaRPr lang="en-SE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0F92CD28-4567-AD4B-5865-F60F07A4F9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61425" y="6492875"/>
            <a:ext cx="782247" cy="1480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924144DB-2751-5642-B16C-BEDB38F84969}" type="datetime1">
              <a:rPr lang="sv-SE" smtClean="0"/>
              <a:t>2023-12-15</a:t>
            </a:fld>
            <a:endParaRPr lang="en-SE" dirty="0"/>
          </a:p>
        </p:txBody>
      </p:sp>
      <p:sp>
        <p:nvSpPr>
          <p:cNvPr id="4" name="Title Placeholder 3">
            <a:extLst>
              <a:ext uri="{FF2B5EF4-FFF2-40B4-BE49-F238E27FC236}">
                <a16:creationId xmlns:a16="http://schemas.microsoft.com/office/drawing/2014/main" id="{CFBB8F51-3360-E315-55A5-FA15C8924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65125"/>
            <a:ext cx="11449050" cy="1325563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sv-SE" dirty="0"/>
              <a:t>Klicka för att lägga till rubrik</a:t>
            </a:r>
          </a:p>
        </p:txBody>
      </p:sp>
    </p:spTree>
    <p:extLst>
      <p:ext uri="{BB962C8B-B14F-4D97-AF65-F5344CB8AC3E}">
        <p14:creationId xmlns:p14="http://schemas.microsoft.com/office/powerpoint/2010/main" val="807693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88" r:id="rId15"/>
    <p:sldLayoutId id="2147483771" r:id="rId16"/>
    <p:sldLayoutId id="2147483791" r:id="rId17"/>
  </p:sldLayoutIdLst>
  <p:hf hdr="0" dt="0"/>
  <p:txStyles>
    <p:titleStyle>
      <a:lvl1pPr marL="0" marR="0" indent="0" algn="l" defTabSz="914400" rtl="0" eaLnBrk="1" fontAlgn="auto" latinLnBrk="0" hangingPunct="1">
        <a:lnSpc>
          <a:spcPct val="9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4400" b="1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spcAft>
          <a:spcPts val="0"/>
        </a:spcAft>
        <a:buFont typeface="Arial" panose="020B0604020202020204" pitchFamily="34" charset="0"/>
        <a:buNone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0988" indent="0" algn="l" defTabSz="914400" rtl="0" eaLnBrk="1" latinLnBrk="0" hangingPunct="1">
        <a:lnSpc>
          <a:spcPct val="90000"/>
        </a:lnSpc>
        <a:spcBef>
          <a:spcPts val="500"/>
        </a:spcBef>
        <a:spcAft>
          <a:spcPts val="0"/>
        </a:spcAft>
        <a:buFont typeface="Arial" panose="020B0604020202020204" pitchFamily="34" charset="0"/>
        <a:buNone/>
        <a:tabLst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54025" indent="0" algn="l" defTabSz="914400" rtl="0" eaLnBrk="1" latinLnBrk="0" hangingPunct="1">
        <a:lnSpc>
          <a:spcPct val="90000"/>
        </a:lnSpc>
        <a:spcBef>
          <a:spcPts val="500"/>
        </a:spcBef>
        <a:spcAft>
          <a:spcPts val="0"/>
        </a:spcAft>
        <a:buFont typeface="Arial" panose="020B0604020202020204" pitchFamily="34" charset="0"/>
        <a:buNone/>
        <a:tabLst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346" userDrawn="1">
          <p15:clr>
            <a:srgbClr val="F26B43"/>
          </p15:clr>
        </p15:guide>
        <p15:guide id="4" orient="horz" pos="3974" userDrawn="1">
          <p15:clr>
            <a:srgbClr val="F26B43"/>
          </p15:clr>
        </p15:guide>
        <p15:guide id="5" pos="7469" userDrawn="1">
          <p15:clr>
            <a:srgbClr val="F26B43"/>
          </p15:clr>
        </p15:guide>
        <p15:guide id="6" pos="211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10A386D-34D1-4EC5-8ED3-4F893B9604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4933" y="1825625"/>
            <a:ext cx="11442134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9BA18872-A2BC-B324-2CCC-233F5CAC52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1227" y="6448174"/>
            <a:ext cx="725840" cy="19271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SE" dirty="0"/>
              <a:t>Sid </a:t>
            </a:r>
            <a:fld id="{054250FC-83A4-F942-90E8-BB58DCDC9433}" type="slidenum">
              <a:rPr lang="en-SE" smtClean="0"/>
              <a:pPr/>
              <a:t>‹#›</a:t>
            </a:fld>
            <a:endParaRPr lang="en-SE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803782CA-1C02-D390-E45D-C6D2B9F296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93997" y="6492875"/>
            <a:ext cx="3162151" cy="14801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GB" dirty="0" err="1"/>
              <a:t>Allmän</a:t>
            </a:r>
            <a:r>
              <a:rPr lang="en-GB" dirty="0"/>
              <a:t> presentation</a:t>
            </a:r>
            <a:endParaRPr lang="en-SE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0F92CD28-4567-AD4B-5865-F60F07A4F9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61425" y="6492875"/>
            <a:ext cx="782247" cy="1480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1D5CF1D8-EB32-974B-A96F-112E13E9A2E4}" type="datetime1">
              <a:rPr lang="sv-SE" smtClean="0"/>
              <a:t>2023-12-15</a:t>
            </a:fld>
            <a:endParaRPr lang="en-SE" dirty="0"/>
          </a:p>
        </p:txBody>
      </p:sp>
      <p:sp>
        <p:nvSpPr>
          <p:cNvPr id="4" name="Title Placeholder 3">
            <a:extLst>
              <a:ext uri="{FF2B5EF4-FFF2-40B4-BE49-F238E27FC236}">
                <a16:creationId xmlns:a16="http://schemas.microsoft.com/office/drawing/2014/main" id="{CFBB8F51-3360-E315-55A5-FA15C8924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65125"/>
            <a:ext cx="11449050" cy="1325563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sv-SE" dirty="0"/>
              <a:t>Klicka för att lägga till rubrik</a:t>
            </a:r>
          </a:p>
        </p:txBody>
      </p:sp>
    </p:spTree>
    <p:extLst>
      <p:ext uri="{BB962C8B-B14F-4D97-AF65-F5344CB8AC3E}">
        <p14:creationId xmlns:p14="http://schemas.microsoft.com/office/powerpoint/2010/main" val="17243267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  <p:sldLayoutId id="2147483784" r:id="rId12"/>
    <p:sldLayoutId id="2147483785" r:id="rId13"/>
    <p:sldLayoutId id="2147483786" r:id="rId14"/>
    <p:sldLayoutId id="2147483789" r:id="rId15"/>
    <p:sldLayoutId id="2147483787" r:id="rId16"/>
  </p:sldLayoutIdLst>
  <p:hf hdr="0" dt="0"/>
  <p:txStyles>
    <p:titleStyle>
      <a:lvl1pPr marL="0" marR="0" indent="0" algn="l" defTabSz="914400" rtl="0" eaLnBrk="1" fontAlgn="auto" latinLnBrk="0" hangingPunct="1">
        <a:lnSpc>
          <a:spcPct val="9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4400" b="1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0">
        <a:lnSpc>
          <a:spcPct val="120000"/>
        </a:lnSpc>
        <a:spcBef>
          <a:spcPts val="0"/>
        </a:spcBef>
        <a:spcAft>
          <a:spcPts val="0"/>
        </a:spcAft>
        <a:buFont typeface="Arial" panose="020B0604020202020204" pitchFamily="34" charset="0"/>
        <a:buNone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0988" indent="0" algn="l" defTabSz="914400" rtl="0" eaLnBrk="1" latinLnBrk="0" hangingPunct="0">
        <a:lnSpc>
          <a:spcPct val="90000"/>
        </a:lnSpc>
        <a:spcBef>
          <a:spcPts val="500"/>
        </a:spcBef>
        <a:spcAft>
          <a:spcPts val="0"/>
        </a:spcAft>
        <a:buFont typeface="Arial" panose="020B0604020202020204" pitchFamily="34" charset="0"/>
        <a:buNone/>
        <a:tabLst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54025" indent="0" algn="l" defTabSz="914400" rtl="0" eaLnBrk="1" latinLnBrk="0" hangingPunct="0">
        <a:lnSpc>
          <a:spcPct val="90000"/>
        </a:lnSpc>
        <a:spcBef>
          <a:spcPts val="500"/>
        </a:spcBef>
        <a:spcAft>
          <a:spcPts val="0"/>
        </a:spcAft>
        <a:buFont typeface="Arial" panose="020B0604020202020204" pitchFamily="34" charset="0"/>
        <a:buNone/>
        <a:tabLst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346" userDrawn="1">
          <p15:clr>
            <a:srgbClr val="F26B43"/>
          </p15:clr>
        </p15:guide>
        <p15:guide id="4" orient="horz" pos="3974" userDrawn="1">
          <p15:clr>
            <a:srgbClr val="F26B43"/>
          </p15:clr>
        </p15:guide>
        <p15:guide id="5" pos="7469" userDrawn="1">
          <p15:clr>
            <a:srgbClr val="F26B43"/>
          </p15:clr>
        </p15:guide>
        <p15:guide id="6" pos="21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Line 186">
            <a:extLst>
              <a:ext uri="{FF2B5EF4-FFF2-40B4-BE49-F238E27FC236}">
                <a16:creationId xmlns:a16="http://schemas.microsoft.com/office/drawing/2014/main" id="{7F63D469-E340-4A97-96E5-9E143E71DA09}"/>
              </a:ext>
            </a:extLst>
          </p:cNvPr>
          <p:cNvSpPr>
            <a:spLocks noChangeShapeType="1"/>
          </p:cNvSpPr>
          <p:nvPr/>
        </p:nvSpPr>
        <p:spPr bwMode="auto">
          <a:xfrm>
            <a:off x="11098801" y="3590032"/>
            <a:ext cx="0" cy="216024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0" name="Rectangle 133">
            <a:extLst>
              <a:ext uri="{FF2B5EF4-FFF2-40B4-BE49-F238E27FC236}">
                <a16:creationId xmlns:a16="http://schemas.microsoft.com/office/drawing/2014/main" id="{FF32F06A-B942-4A3E-A456-603CA1C67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523" y="1605185"/>
            <a:ext cx="1807571" cy="396973"/>
          </a:xfrm>
          <a:prstGeom prst="rect">
            <a:avLst/>
          </a:prstGeom>
          <a:solidFill>
            <a:srgbClr val="0B3567"/>
          </a:solidFill>
          <a:ln w="1270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900" b="1" dirty="0">
                <a:solidFill>
                  <a:schemeClr val="bg1"/>
                </a:solidFill>
              </a:rPr>
              <a:t>Materiel- och </a:t>
            </a:r>
            <a:br>
              <a:rPr lang="sv-SE" altLang="sv-SE" sz="900" b="1" dirty="0">
                <a:solidFill>
                  <a:schemeClr val="bg1"/>
                </a:solidFill>
              </a:rPr>
            </a:br>
            <a:r>
              <a:rPr lang="sv-SE" altLang="sv-SE" sz="900" b="1" dirty="0">
                <a:solidFill>
                  <a:schemeClr val="bg1"/>
                </a:solidFill>
              </a:rPr>
              <a:t>lokalförsörjningsavdelningen</a:t>
            </a:r>
          </a:p>
        </p:txBody>
      </p:sp>
      <p:sp>
        <p:nvSpPr>
          <p:cNvPr id="25" name="Rectangle 133">
            <a:extLst>
              <a:ext uri="{FF2B5EF4-FFF2-40B4-BE49-F238E27FC236}">
                <a16:creationId xmlns:a16="http://schemas.microsoft.com/office/drawing/2014/main" id="{7748A1B9-AE42-4147-BCFF-60EC22122A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394" y="2218080"/>
            <a:ext cx="1807571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900" b="1">
                <a:solidFill>
                  <a:srgbClr val="0B3567"/>
                </a:solidFill>
              </a:rPr>
              <a:t>Stöd- </a:t>
            </a:r>
            <a:r>
              <a:rPr lang="sv-SE" altLang="sv-SE" sz="900" b="1" dirty="0">
                <a:solidFill>
                  <a:srgbClr val="0B3567"/>
                </a:solidFill>
              </a:rPr>
              <a:t>och rederienheten</a:t>
            </a:r>
            <a:endParaRPr lang="sv-SE" altLang="sv-SE" sz="900" b="1" dirty="0"/>
          </a:p>
        </p:txBody>
      </p:sp>
      <p:sp>
        <p:nvSpPr>
          <p:cNvPr id="27" name="Rectangle 133">
            <a:extLst>
              <a:ext uri="{FF2B5EF4-FFF2-40B4-BE49-F238E27FC236}">
                <a16:creationId xmlns:a16="http://schemas.microsoft.com/office/drawing/2014/main" id="{30447F82-7906-4CD4-8798-D3C37ECB47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394" y="2713447"/>
            <a:ext cx="1807571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sv-SE" altLang="sv-SE" sz="900" b="1">
                <a:solidFill>
                  <a:srgbClr val="0B3567"/>
                </a:solidFill>
              </a:rPr>
              <a:t>Lokalförsörjningsenheten</a:t>
            </a:r>
            <a:endParaRPr lang="sv-SE" altLang="sv-SE" sz="900" b="1" dirty="0"/>
          </a:p>
        </p:txBody>
      </p:sp>
      <p:sp>
        <p:nvSpPr>
          <p:cNvPr id="7" name="Text Box 182">
            <a:extLst>
              <a:ext uri="{FF2B5EF4-FFF2-40B4-BE49-F238E27FC236}">
                <a16:creationId xmlns:a16="http://schemas.microsoft.com/office/drawing/2014/main" id="{D0CE599E-6290-4CE1-98DD-73E5D50697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437" y="912445"/>
            <a:ext cx="3174409" cy="338554"/>
          </a:xfrm>
          <a:prstGeom prst="rect">
            <a:avLst/>
          </a:prstGeom>
          <a:noFill/>
          <a:ln w="12700">
            <a:solidFill>
              <a:schemeClr val="tx2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7C9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600" b="1" dirty="0">
                <a:solidFill>
                  <a:srgbClr val="003366"/>
                </a:solidFill>
              </a:rPr>
              <a:t>Insynsråd</a:t>
            </a:r>
            <a:endParaRPr lang="sv-SE" altLang="sv-SE" sz="1600" dirty="0">
              <a:solidFill>
                <a:srgbClr val="003366"/>
              </a:solidFill>
            </a:endParaRPr>
          </a:p>
        </p:txBody>
      </p:sp>
      <p:sp>
        <p:nvSpPr>
          <p:cNvPr id="18" name="Rectangle 133">
            <a:extLst>
              <a:ext uri="{FF2B5EF4-FFF2-40B4-BE49-F238E27FC236}">
                <a16:creationId xmlns:a16="http://schemas.microsoft.com/office/drawing/2014/main" id="{9290B7AA-6DFF-4565-8287-120FFF00CC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3259" y="1605185"/>
            <a:ext cx="1807571" cy="396973"/>
          </a:xfrm>
          <a:prstGeom prst="rect">
            <a:avLst/>
          </a:prstGeom>
          <a:solidFill>
            <a:srgbClr val="0B3567"/>
          </a:solidFill>
          <a:ln w="1270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900" b="1" dirty="0">
                <a:solidFill>
                  <a:schemeClr val="bg1"/>
                </a:solidFill>
              </a:rPr>
              <a:t>IT-avdelningen </a:t>
            </a:r>
          </a:p>
        </p:txBody>
      </p:sp>
      <p:sp>
        <p:nvSpPr>
          <p:cNvPr id="19" name="Rectangle 133">
            <a:extLst>
              <a:ext uri="{FF2B5EF4-FFF2-40B4-BE49-F238E27FC236}">
                <a16:creationId xmlns:a16="http://schemas.microsoft.com/office/drawing/2014/main" id="{51FF08C2-2142-4D9F-850F-214825C243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3347" y="1605185"/>
            <a:ext cx="1775653" cy="396973"/>
          </a:xfrm>
          <a:prstGeom prst="rect">
            <a:avLst/>
          </a:prstGeom>
          <a:solidFill>
            <a:srgbClr val="0B3567"/>
          </a:solidFill>
          <a:ln w="1270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900" b="1" dirty="0">
                <a:solidFill>
                  <a:schemeClr val="bg1"/>
                </a:solidFill>
              </a:rPr>
              <a:t>Operativa avdelningen </a:t>
            </a:r>
          </a:p>
        </p:txBody>
      </p:sp>
      <p:sp>
        <p:nvSpPr>
          <p:cNvPr id="20" name="Rectangle 133">
            <a:extLst>
              <a:ext uri="{FF2B5EF4-FFF2-40B4-BE49-F238E27FC236}">
                <a16:creationId xmlns:a16="http://schemas.microsoft.com/office/drawing/2014/main" id="{E38A25F2-0E9C-444C-97DB-AC7CF78F8D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3435" y="1605185"/>
            <a:ext cx="1807571" cy="396973"/>
          </a:xfrm>
          <a:prstGeom prst="rect">
            <a:avLst/>
          </a:prstGeom>
          <a:solidFill>
            <a:srgbClr val="0B3567"/>
          </a:solidFill>
          <a:ln w="1270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900" b="1" dirty="0">
                <a:solidFill>
                  <a:schemeClr val="bg1"/>
                </a:solidFill>
              </a:rPr>
              <a:t>Metodutvecklingsavdelningen</a:t>
            </a:r>
          </a:p>
        </p:txBody>
      </p:sp>
      <p:sp>
        <p:nvSpPr>
          <p:cNvPr id="21" name="Rectangle 133">
            <a:extLst>
              <a:ext uri="{FF2B5EF4-FFF2-40B4-BE49-F238E27FC236}">
                <a16:creationId xmlns:a16="http://schemas.microsoft.com/office/drawing/2014/main" id="{2844015D-1EC2-478F-8F33-D697380A29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3171" y="1605185"/>
            <a:ext cx="1807571" cy="396973"/>
          </a:xfrm>
          <a:prstGeom prst="rect">
            <a:avLst/>
          </a:prstGeom>
          <a:solidFill>
            <a:srgbClr val="0B3567"/>
          </a:solidFill>
          <a:ln w="1270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900" b="1" dirty="0">
                <a:solidFill>
                  <a:schemeClr val="bg1"/>
                </a:solidFill>
              </a:rPr>
              <a:t>Personal- och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900" b="1" dirty="0">
                <a:solidFill>
                  <a:schemeClr val="bg1"/>
                </a:solidFill>
              </a:rPr>
              <a:t>ekonomiavdelningen</a:t>
            </a:r>
          </a:p>
        </p:txBody>
      </p:sp>
      <p:sp>
        <p:nvSpPr>
          <p:cNvPr id="22" name="Rectangle 133">
            <a:extLst>
              <a:ext uri="{FF2B5EF4-FFF2-40B4-BE49-F238E27FC236}">
                <a16:creationId xmlns:a16="http://schemas.microsoft.com/office/drawing/2014/main" id="{48BC6355-8F14-4199-AB0E-93E066FBFE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93085" y="1605185"/>
            <a:ext cx="1807571" cy="396973"/>
          </a:xfrm>
          <a:prstGeom prst="rect">
            <a:avLst/>
          </a:prstGeom>
          <a:solidFill>
            <a:srgbClr val="0B3567"/>
          </a:solidFill>
          <a:ln w="12700">
            <a:solidFill>
              <a:srgbClr val="0033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endParaRPr lang="sv-SE" altLang="sv-SE" sz="900" b="1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sv-SE" altLang="sv-SE" sz="900" b="1" dirty="0">
                <a:solidFill>
                  <a:schemeClr val="bg1"/>
                </a:solidFill>
              </a:rPr>
              <a:t>Avdelningen för strategisk </a:t>
            </a:r>
            <a:br>
              <a:rPr lang="sv-SE" altLang="sv-SE" sz="900" b="1" dirty="0">
                <a:solidFill>
                  <a:schemeClr val="bg1"/>
                </a:solidFill>
              </a:rPr>
            </a:br>
            <a:r>
              <a:rPr lang="sv-SE" altLang="sv-SE" sz="900" b="1" dirty="0">
                <a:solidFill>
                  <a:schemeClr val="bg1"/>
                </a:solidFill>
              </a:rPr>
              <a:t>inriktning och ledningsstöd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sv-SE" altLang="sv-SE" sz="900" b="1" dirty="0">
              <a:solidFill>
                <a:schemeClr val="bg1"/>
              </a:solidFill>
            </a:endParaRPr>
          </a:p>
        </p:txBody>
      </p:sp>
      <p:sp>
        <p:nvSpPr>
          <p:cNvPr id="28" name="Rectangle 133">
            <a:extLst>
              <a:ext uri="{FF2B5EF4-FFF2-40B4-BE49-F238E27FC236}">
                <a16:creationId xmlns:a16="http://schemas.microsoft.com/office/drawing/2014/main" id="{E50DA653-D496-4BF7-9CD3-83C3BA1BDF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394" y="3208814"/>
            <a:ext cx="1807571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sv-SE" altLang="sv-SE" sz="900" b="1">
                <a:solidFill>
                  <a:srgbClr val="0B3567"/>
                </a:solidFill>
              </a:rPr>
              <a:t>Teknikutvecklingsenheten</a:t>
            </a:r>
            <a:endParaRPr lang="sv-SE" altLang="sv-SE" sz="900" b="1" dirty="0"/>
          </a:p>
        </p:txBody>
      </p:sp>
      <p:sp>
        <p:nvSpPr>
          <p:cNvPr id="29" name="Rectangle 133">
            <a:extLst>
              <a:ext uri="{FF2B5EF4-FFF2-40B4-BE49-F238E27FC236}">
                <a16:creationId xmlns:a16="http://schemas.microsoft.com/office/drawing/2014/main" id="{A88498B5-FFDC-4FDF-935A-46B355CC26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394" y="3704181"/>
            <a:ext cx="1807571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sv-SE" altLang="sv-SE" sz="900" b="1">
                <a:solidFill>
                  <a:srgbClr val="0B3567"/>
                </a:solidFill>
              </a:rPr>
              <a:t>Fartygsteknikenheten</a:t>
            </a:r>
            <a:endParaRPr lang="sv-SE" altLang="sv-SE" sz="900" b="1" dirty="0"/>
          </a:p>
        </p:txBody>
      </p:sp>
      <p:sp>
        <p:nvSpPr>
          <p:cNvPr id="30" name="Rectangle 133">
            <a:extLst>
              <a:ext uri="{FF2B5EF4-FFF2-40B4-BE49-F238E27FC236}">
                <a16:creationId xmlns:a16="http://schemas.microsoft.com/office/drawing/2014/main" id="{1D1A69A1-6062-4717-BE92-D5DF736A6F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394" y="4199549"/>
            <a:ext cx="1807571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sv-SE" altLang="sv-SE" sz="900" b="1">
                <a:solidFill>
                  <a:srgbClr val="0B3567"/>
                </a:solidFill>
              </a:rPr>
              <a:t>Miljöskyddsteknikenheten</a:t>
            </a:r>
            <a:endParaRPr lang="sv-SE" altLang="sv-SE" sz="900" b="1" dirty="0"/>
          </a:p>
        </p:txBody>
      </p:sp>
      <p:sp>
        <p:nvSpPr>
          <p:cNvPr id="31" name="Rectangle 133">
            <a:extLst>
              <a:ext uri="{FF2B5EF4-FFF2-40B4-BE49-F238E27FC236}">
                <a16:creationId xmlns:a16="http://schemas.microsoft.com/office/drawing/2014/main" id="{3A2BE496-2AE0-494F-A815-24C113922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5891" y="2218080"/>
            <a:ext cx="1807571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sv-SE" altLang="sv-SE" sz="900" b="1" dirty="0"/>
              <a:t> </a:t>
            </a:r>
            <a:br>
              <a:rPr lang="sv-SE" altLang="sv-SE" sz="900" b="1" dirty="0"/>
            </a:br>
            <a:r>
              <a:rPr lang="sv-SE" altLang="sv-SE" sz="900" b="1" dirty="0">
                <a:solidFill>
                  <a:srgbClr val="0B3567"/>
                </a:solidFill>
              </a:rPr>
              <a:t>Enheten för metodutveckling</a:t>
            </a:r>
            <a:br>
              <a:rPr lang="sv-SE" altLang="sv-SE" sz="900" b="1" dirty="0">
                <a:solidFill>
                  <a:srgbClr val="0B3567"/>
                </a:solidFill>
              </a:rPr>
            </a:br>
            <a:r>
              <a:rPr lang="sv-SE" altLang="sv-SE" sz="900" b="1" dirty="0">
                <a:solidFill>
                  <a:srgbClr val="0B3567"/>
                </a:solidFill>
              </a:rPr>
              <a:t> räddningstjänst </a:t>
            </a:r>
            <a:endParaRPr lang="sv-SE" altLang="sv-SE" sz="900" b="1" dirty="0">
              <a:solidFill>
                <a:srgbClr val="C0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sv-SE" altLang="sv-SE" sz="900" b="1" dirty="0"/>
          </a:p>
        </p:txBody>
      </p:sp>
      <p:sp>
        <p:nvSpPr>
          <p:cNvPr id="32" name="Rectangle 133">
            <a:extLst>
              <a:ext uri="{FF2B5EF4-FFF2-40B4-BE49-F238E27FC236}">
                <a16:creationId xmlns:a16="http://schemas.microsoft.com/office/drawing/2014/main" id="{06769FFD-9D39-4511-8DB2-9F17C35E92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2305" y="2713446"/>
            <a:ext cx="1807571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sv-SE" altLang="sv-SE" sz="900" b="1" dirty="0"/>
              <a:t> 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sv-SE" altLang="sv-SE" sz="900" b="1" dirty="0">
                <a:solidFill>
                  <a:srgbClr val="0B3567"/>
                </a:solidFill>
              </a:rPr>
              <a:t>Enheten för metodutveckling </a:t>
            </a:r>
            <a:br>
              <a:rPr lang="sv-SE" altLang="sv-SE" sz="900" b="1" dirty="0">
                <a:solidFill>
                  <a:srgbClr val="0B3567"/>
                </a:solidFill>
              </a:rPr>
            </a:br>
            <a:r>
              <a:rPr lang="sv-SE" altLang="sv-SE" sz="900" b="1" dirty="0">
                <a:solidFill>
                  <a:srgbClr val="0B3567"/>
                </a:solidFill>
              </a:rPr>
              <a:t>sjöövervakning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sv-SE" altLang="sv-SE" sz="900" b="1" dirty="0"/>
          </a:p>
        </p:txBody>
      </p:sp>
      <p:sp>
        <p:nvSpPr>
          <p:cNvPr id="34" name="Rectangle 133">
            <a:extLst>
              <a:ext uri="{FF2B5EF4-FFF2-40B4-BE49-F238E27FC236}">
                <a16:creationId xmlns:a16="http://schemas.microsoft.com/office/drawing/2014/main" id="{72AAD259-C0CF-4AF5-B4AC-2E06E5679B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0080" y="2218080"/>
            <a:ext cx="1807571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sv-SE" altLang="sv-SE" sz="900" b="1">
                <a:solidFill>
                  <a:srgbClr val="0B3567"/>
                </a:solidFill>
              </a:rPr>
              <a:t>Kuststationsenheten </a:t>
            </a:r>
            <a:r>
              <a:rPr lang="sv-SE" altLang="sv-SE" sz="900" b="1" dirty="0">
                <a:solidFill>
                  <a:srgbClr val="0B3567"/>
                </a:solidFill>
              </a:rPr>
              <a:t>Syd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sv-SE" altLang="sv-SE" sz="900">
                <a:solidFill>
                  <a:srgbClr val="0B3567"/>
                </a:solidFill>
              </a:rPr>
              <a:t>7 kuststationer</a:t>
            </a:r>
            <a:endParaRPr lang="sv-SE" altLang="sv-SE" sz="900" b="1" dirty="0">
              <a:solidFill>
                <a:srgbClr val="0B3567"/>
              </a:solidFill>
            </a:endParaRPr>
          </a:p>
        </p:txBody>
      </p:sp>
      <p:sp>
        <p:nvSpPr>
          <p:cNvPr id="35" name="Rectangle 133">
            <a:extLst>
              <a:ext uri="{FF2B5EF4-FFF2-40B4-BE49-F238E27FC236}">
                <a16:creationId xmlns:a16="http://schemas.microsoft.com/office/drawing/2014/main" id="{2638E79B-DBBF-4A98-A813-6D71ABC11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0080" y="2718240"/>
            <a:ext cx="1807571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200"/>
              </a:spcBef>
              <a:buNone/>
              <a:defRPr/>
            </a:pPr>
            <a:r>
              <a:rPr lang="sv-SE" altLang="sv-SE" sz="900" b="1">
                <a:solidFill>
                  <a:srgbClr val="0B3567"/>
                </a:solidFill>
              </a:rPr>
              <a:t>Kuststationsenheten </a:t>
            </a:r>
            <a:r>
              <a:rPr lang="sv-SE" altLang="sv-SE" sz="900" b="1" dirty="0">
                <a:solidFill>
                  <a:srgbClr val="0B3567"/>
                </a:solidFill>
              </a:rPr>
              <a:t>Mitt</a:t>
            </a:r>
          </a:p>
          <a:p>
            <a:pPr algn="ctr">
              <a:spcBef>
                <a:spcPts val="200"/>
              </a:spcBef>
              <a:buNone/>
              <a:defRPr/>
            </a:pPr>
            <a:r>
              <a:rPr lang="sv-SE" altLang="sv-SE" sz="900">
                <a:solidFill>
                  <a:srgbClr val="0B3567"/>
                </a:solidFill>
              </a:rPr>
              <a:t>7 kuststationer</a:t>
            </a:r>
            <a:endParaRPr lang="sv-SE" altLang="sv-SE" sz="900" dirty="0">
              <a:solidFill>
                <a:srgbClr val="0B3567"/>
              </a:solidFill>
            </a:endParaRPr>
          </a:p>
        </p:txBody>
      </p:sp>
      <p:sp>
        <p:nvSpPr>
          <p:cNvPr id="36" name="Rectangle 133">
            <a:extLst>
              <a:ext uri="{FF2B5EF4-FFF2-40B4-BE49-F238E27FC236}">
                <a16:creationId xmlns:a16="http://schemas.microsoft.com/office/drawing/2014/main" id="{48020C1E-DF46-4C0C-BDD6-DD3DACB0A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0080" y="3218400"/>
            <a:ext cx="1807571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sv-SE" altLang="sv-SE" sz="900" b="1">
                <a:solidFill>
                  <a:srgbClr val="0B3567"/>
                </a:solidFill>
              </a:rPr>
              <a:t>Kuststationsenheten </a:t>
            </a:r>
            <a:r>
              <a:rPr lang="sv-SE" altLang="sv-SE" sz="900" b="1" dirty="0">
                <a:solidFill>
                  <a:srgbClr val="0B3567"/>
                </a:solidFill>
              </a:rPr>
              <a:t>Nord</a:t>
            </a:r>
          </a:p>
          <a:p>
            <a:pPr algn="ctr" eaLnBrk="1" hangingPunct="1">
              <a:spcBef>
                <a:spcPct val="0"/>
              </a:spcBef>
              <a:buNone/>
            </a:pPr>
            <a:r>
              <a:rPr lang="sv-SE" altLang="sv-SE" sz="900">
                <a:solidFill>
                  <a:srgbClr val="0B3567"/>
                </a:solidFill>
              </a:rPr>
              <a:t>7 kuststationer</a:t>
            </a:r>
            <a:endParaRPr lang="sv-SE" altLang="sv-SE" sz="900" dirty="0">
              <a:solidFill>
                <a:srgbClr val="0B3567"/>
              </a:solidFill>
            </a:endParaRPr>
          </a:p>
        </p:txBody>
      </p:sp>
      <p:sp>
        <p:nvSpPr>
          <p:cNvPr id="37" name="Rectangle 133">
            <a:extLst>
              <a:ext uri="{FF2B5EF4-FFF2-40B4-BE49-F238E27FC236}">
                <a16:creationId xmlns:a16="http://schemas.microsoft.com/office/drawing/2014/main" id="{784E34E4-EBD1-47E6-A845-56BFACCEA5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0080" y="3706093"/>
            <a:ext cx="1807571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sv-SE" altLang="sv-SE" sz="900" b="1">
                <a:solidFill>
                  <a:srgbClr val="0B3567"/>
                </a:solidFill>
              </a:rPr>
              <a:t>Flygenheten</a:t>
            </a:r>
            <a:br>
              <a:rPr lang="sv-SE" altLang="sv-SE" sz="900" b="1" dirty="0">
                <a:solidFill>
                  <a:srgbClr val="0B3567"/>
                </a:solidFill>
              </a:rPr>
            </a:br>
            <a:r>
              <a:rPr lang="sv-SE" altLang="sv-SE" sz="900">
                <a:solidFill>
                  <a:srgbClr val="0B3567"/>
                </a:solidFill>
              </a:rPr>
              <a:t>1 flygkuststation</a:t>
            </a:r>
            <a:endParaRPr lang="sv-SE" altLang="sv-SE" sz="900" dirty="0">
              <a:solidFill>
                <a:srgbClr val="0B3567"/>
              </a:solidFill>
            </a:endParaRPr>
          </a:p>
        </p:txBody>
      </p:sp>
      <p:sp>
        <p:nvSpPr>
          <p:cNvPr id="38" name="Rectangle 133">
            <a:extLst>
              <a:ext uri="{FF2B5EF4-FFF2-40B4-BE49-F238E27FC236}">
                <a16:creationId xmlns:a16="http://schemas.microsoft.com/office/drawing/2014/main" id="{2BCDD8A7-0EA0-41E4-B587-C2BC2C83A1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3259" y="4201210"/>
            <a:ext cx="1807571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200"/>
              </a:spcBef>
              <a:buNone/>
              <a:defRPr/>
            </a:pPr>
            <a:r>
              <a:rPr lang="sv-SE" altLang="sv-SE" sz="900" b="1">
                <a:solidFill>
                  <a:srgbClr val="0B3567"/>
                </a:solidFill>
              </a:rPr>
              <a:t>Ledningscentralsenheten</a:t>
            </a:r>
            <a:endParaRPr lang="sv-SE" altLang="sv-SE" sz="900" b="1" dirty="0">
              <a:solidFill>
                <a:srgbClr val="0B3567"/>
              </a:solidFill>
            </a:endParaRPr>
          </a:p>
        </p:txBody>
      </p:sp>
      <p:sp>
        <p:nvSpPr>
          <p:cNvPr id="40" name="Rectangle 133">
            <a:extLst>
              <a:ext uri="{FF2B5EF4-FFF2-40B4-BE49-F238E27FC236}">
                <a16:creationId xmlns:a16="http://schemas.microsoft.com/office/drawing/2014/main" id="{1745C964-F9B7-4222-A917-AFDDBC1D55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0081" y="4704522"/>
            <a:ext cx="1788920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200"/>
              </a:spcBef>
              <a:buNone/>
              <a:defRPr/>
            </a:pPr>
            <a:r>
              <a:rPr lang="sv-SE" altLang="sv-SE" sz="900" b="1">
                <a:solidFill>
                  <a:srgbClr val="0B3567"/>
                </a:solidFill>
              </a:rPr>
              <a:t>Brottsutredningsenheten</a:t>
            </a:r>
            <a:endParaRPr lang="sv-SE" altLang="sv-SE" sz="900" b="1" dirty="0">
              <a:solidFill>
                <a:srgbClr val="0B3567"/>
              </a:solidFill>
            </a:endParaRPr>
          </a:p>
        </p:txBody>
      </p:sp>
      <p:sp>
        <p:nvSpPr>
          <p:cNvPr id="41" name="Rectangle 133">
            <a:extLst>
              <a:ext uri="{FF2B5EF4-FFF2-40B4-BE49-F238E27FC236}">
                <a16:creationId xmlns:a16="http://schemas.microsoft.com/office/drawing/2014/main" id="{0019FED1-FAF0-43B2-94E9-835499139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0080" y="5691942"/>
            <a:ext cx="1807571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sv-SE" altLang="sv-SE" sz="900" b="1">
                <a:solidFill>
                  <a:srgbClr val="0B3567"/>
                </a:solidFill>
              </a:rPr>
              <a:t>Operativa planeringsenheten</a:t>
            </a:r>
            <a:endParaRPr lang="sv-SE" altLang="sv-SE" sz="900" b="1" dirty="0">
              <a:solidFill>
                <a:srgbClr val="0B3567"/>
              </a:solidFill>
            </a:endParaRPr>
          </a:p>
        </p:txBody>
      </p:sp>
      <p:sp>
        <p:nvSpPr>
          <p:cNvPr id="42" name="Rectangle 133">
            <a:extLst>
              <a:ext uri="{FF2B5EF4-FFF2-40B4-BE49-F238E27FC236}">
                <a16:creationId xmlns:a16="http://schemas.microsoft.com/office/drawing/2014/main" id="{C984CFF1-F988-4F64-A3AB-6B94DC4965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0081" y="5194654"/>
            <a:ext cx="1788920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200"/>
              </a:spcBef>
              <a:buNone/>
              <a:defRPr/>
            </a:pPr>
            <a:r>
              <a:rPr lang="sv-SE" altLang="sv-SE" sz="900" b="1">
                <a:solidFill>
                  <a:srgbClr val="0B3567"/>
                </a:solidFill>
              </a:rPr>
              <a:t>Kanslienheten</a:t>
            </a:r>
            <a:endParaRPr lang="sv-SE" altLang="sv-SE" sz="900" b="1" dirty="0">
              <a:solidFill>
                <a:srgbClr val="0B3567"/>
              </a:solidFill>
            </a:endParaRPr>
          </a:p>
        </p:txBody>
      </p:sp>
      <p:sp>
        <p:nvSpPr>
          <p:cNvPr id="44" name="Rectangle 133">
            <a:extLst>
              <a:ext uri="{FF2B5EF4-FFF2-40B4-BE49-F238E27FC236}">
                <a16:creationId xmlns:a16="http://schemas.microsoft.com/office/drawing/2014/main" id="{81383406-8272-4C26-A2A8-5811F4640B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7330" y="2218080"/>
            <a:ext cx="1749049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200"/>
              </a:spcBef>
              <a:buNone/>
            </a:pPr>
            <a:r>
              <a:rPr lang="sv-SE" altLang="sv-SE" sz="900" b="1" dirty="0">
                <a:solidFill>
                  <a:srgbClr val="0B3567"/>
                </a:solidFill>
              </a:rPr>
              <a:t>Applikations-</a:t>
            </a:r>
            <a:br>
              <a:rPr lang="sv-SE" altLang="sv-SE" sz="900" b="1" dirty="0">
                <a:solidFill>
                  <a:srgbClr val="0B3567"/>
                </a:solidFill>
              </a:rPr>
            </a:br>
            <a:r>
              <a:rPr lang="sv-SE" altLang="sv-SE" sz="900" b="1" dirty="0">
                <a:solidFill>
                  <a:srgbClr val="0B3567"/>
                </a:solidFill>
              </a:rPr>
              <a:t>utveckling och IT-stödenheten</a:t>
            </a:r>
          </a:p>
        </p:txBody>
      </p:sp>
      <p:sp>
        <p:nvSpPr>
          <p:cNvPr id="45" name="Rectangle 133">
            <a:extLst>
              <a:ext uri="{FF2B5EF4-FFF2-40B4-BE49-F238E27FC236}">
                <a16:creationId xmlns:a16="http://schemas.microsoft.com/office/drawing/2014/main" id="{6A9120B6-85EA-4A90-8F40-23D820EBC8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7330" y="2730773"/>
            <a:ext cx="1800694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sv-SE" altLang="sv-SE" sz="900" b="1" dirty="0">
                <a:solidFill>
                  <a:schemeClr val="accent1">
                    <a:lumMod val="50000"/>
                  </a:schemeClr>
                </a:solidFill>
              </a:rPr>
              <a:t>Klient- och supportenheten </a:t>
            </a:r>
          </a:p>
        </p:txBody>
      </p:sp>
      <p:sp>
        <p:nvSpPr>
          <p:cNvPr id="48" name="Rectangle 133">
            <a:extLst>
              <a:ext uri="{FF2B5EF4-FFF2-40B4-BE49-F238E27FC236}">
                <a16:creationId xmlns:a16="http://schemas.microsoft.com/office/drawing/2014/main" id="{A72E2BAB-8C95-446F-AE38-49A14CEC1C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2734" y="2218080"/>
            <a:ext cx="1807571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200"/>
              </a:spcBef>
              <a:buNone/>
            </a:pPr>
            <a:r>
              <a:rPr lang="sv-SE" altLang="sv-SE" sz="900" b="1">
                <a:solidFill>
                  <a:srgbClr val="0B3567"/>
                </a:solidFill>
              </a:rPr>
              <a:t>HR-enheten </a:t>
            </a:r>
            <a:endParaRPr lang="sv-SE" altLang="sv-SE" sz="900" b="1" dirty="0">
              <a:solidFill>
                <a:srgbClr val="0B3567"/>
              </a:solidFill>
            </a:endParaRPr>
          </a:p>
        </p:txBody>
      </p:sp>
      <p:sp>
        <p:nvSpPr>
          <p:cNvPr id="49" name="Rectangle 133">
            <a:extLst>
              <a:ext uri="{FF2B5EF4-FFF2-40B4-BE49-F238E27FC236}">
                <a16:creationId xmlns:a16="http://schemas.microsoft.com/office/drawing/2014/main" id="{863533A7-58A6-4C67-A04C-2CC14BAA8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2734" y="2736657"/>
            <a:ext cx="1786258" cy="371361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sv-SE" altLang="sv-SE" sz="900" b="1">
                <a:solidFill>
                  <a:srgbClr val="0B3567"/>
                </a:solidFill>
              </a:rPr>
              <a:t>Ekonomienheten</a:t>
            </a:r>
            <a:endParaRPr lang="sv-SE" altLang="sv-SE" sz="900" b="1" dirty="0">
              <a:solidFill>
                <a:srgbClr val="0B3567"/>
              </a:solidFill>
            </a:endParaRPr>
          </a:p>
        </p:txBody>
      </p:sp>
      <p:sp>
        <p:nvSpPr>
          <p:cNvPr id="50" name="Rectangle 133">
            <a:extLst>
              <a:ext uri="{FF2B5EF4-FFF2-40B4-BE49-F238E27FC236}">
                <a16:creationId xmlns:a16="http://schemas.microsoft.com/office/drawing/2014/main" id="{01AE970E-19A0-4864-AD1B-36FED4059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2734" y="3208814"/>
            <a:ext cx="1786258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200"/>
              </a:spcBef>
              <a:buNone/>
            </a:pPr>
            <a:r>
              <a:rPr lang="sv-SE" altLang="sv-SE" sz="900" b="1">
                <a:solidFill>
                  <a:srgbClr val="0B3567"/>
                </a:solidFill>
              </a:rPr>
              <a:t>Inköps- </a:t>
            </a:r>
            <a:r>
              <a:rPr lang="sv-SE" altLang="sv-SE" sz="900" b="1" dirty="0">
                <a:solidFill>
                  <a:srgbClr val="0B3567"/>
                </a:solidFill>
              </a:rPr>
              <a:t>och </a:t>
            </a:r>
          </a:p>
          <a:p>
            <a:pPr algn="ctr">
              <a:spcBef>
                <a:spcPts val="200"/>
              </a:spcBef>
              <a:buNone/>
            </a:pPr>
            <a:r>
              <a:rPr lang="sv-SE" altLang="sv-SE" sz="900" b="1">
                <a:solidFill>
                  <a:srgbClr val="0B3567"/>
                </a:solidFill>
              </a:rPr>
              <a:t>upphandlingsenheten</a:t>
            </a:r>
            <a:endParaRPr lang="sv-SE" altLang="sv-SE" sz="900" b="1" dirty="0">
              <a:solidFill>
                <a:srgbClr val="0B3567"/>
              </a:solidFill>
            </a:endParaRPr>
          </a:p>
        </p:txBody>
      </p:sp>
      <p:sp>
        <p:nvSpPr>
          <p:cNvPr id="51" name="Rectangle 133">
            <a:extLst>
              <a:ext uri="{FF2B5EF4-FFF2-40B4-BE49-F238E27FC236}">
                <a16:creationId xmlns:a16="http://schemas.microsoft.com/office/drawing/2014/main" id="{7676FF05-7B08-4D01-93AF-7ED1ADC57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2734" y="3698044"/>
            <a:ext cx="1786258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sv-SE" sz="900" b="1">
                <a:solidFill>
                  <a:srgbClr val="0B3567"/>
                </a:solidFill>
              </a:rPr>
              <a:t>Utbildningsenheten</a:t>
            </a:r>
            <a:endParaRPr lang="sv-SE" altLang="sv-SE" sz="900" b="1" dirty="0">
              <a:solidFill>
                <a:srgbClr val="0B3567"/>
              </a:solidFill>
            </a:endParaRPr>
          </a:p>
        </p:txBody>
      </p:sp>
      <p:sp>
        <p:nvSpPr>
          <p:cNvPr id="52" name="Rectangle 133">
            <a:extLst>
              <a:ext uri="{FF2B5EF4-FFF2-40B4-BE49-F238E27FC236}">
                <a16:creationId xmlns:a16="http://schemas.microsoft.com/office/drawing/2014/main" id="{A755F045-53BA-4734-BE3B-3A88B0A648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95016" y="2218080"/>
            <a:ext cx="1807571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200"/>
              </a:spcBef>
              <a:buNone/>
            </a:pPr>
            <a:r>
              <a:rPr lang="sv-SE" altLang="sv-SE" sz="900" b="1">
                <a:solidFill>
                  <a:srgbClr val="0B3567"/>
                </a:solidFill>
              </a:rPr>
              <a:t>Planerings- och analysenheten </a:t>
            </a:r>
            <a:endParaRPr lang="sv-SE" altLang="sv-SE" sz="900" b="1" dirty="0">
              <a:solidFill>
                <a:srgbClr val="0B3567"/>
              </a:solidFill>
            </a:endParaRPr>
          </a:p>
        </p:txBody>
      </p:sp>
      <p:sp>
        <p:nvSpPr>
          <p:cNvPr id="53" name="Rectangle 133">
            <a:extLst>
              <a:ext uri="{FF2B5EF4-FFF2-40B4-BE49-F238E27FC236}">
                <a16:creationId xmlns:a16="http://schemas.microsoft.com/office/drawing/2014/main" id="{9192ACA4-A5E0-4DE5-8003-68D454F88D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95016" y="3219126"/>
            <a:ext cx="1807571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sv-SE" altLang="sv-SE" sz="900" b="1">
                <a:solidFill>
                  <a:srgbClr val="0B3567"/>
                </a:solidFill>
              </a:rPr>
              <a:t>Rätts- och säkerhetsenheten</a:t>
            </a:r>
            <a:endParaRPr lang="sv-SE" altLang="sv-SE" sz="900" b="1" dirty="0">
              <a:solidFill>
                <a:srgbClr val="0B3567"/>
              </a:solidFill>
            </a:endParaRPr>
          </a:p>
        </p:txBody>
      </p:sp>
      <p:sp>
        <p:nvSpPr>
          <p:cNvPr id="54" name="Rectangle 133">
            <a:extLst>
              <a:ext uri="{FF2B5EF4-FFF2-40B4-BE49-F238E27FC236}">
                <a16:creationId xmlns:a16="http://schemas.microsoft.com/office/drawing/2014/main" id="{5B096C65-8892-4CA5-BBE7-54219E7832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95016" y="2710251"/>
            <a:ext cx="1807571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200"/>
              </a:spcBef>
              <a:buNone/>
            </a:pPr>
            <a:r>
              <a:rPr lang="sv-SE" altLang="sv-SE" sz="900" b="1" dirty="0">
                <a:solidFill>
                  <a:srgbClr val="0B3567"/>
                </a:solidFill>
              </a:rPr>
              <a:t>Kommunikationsenheten</a:t>
            </a:r>
          </a:p>
        </p:txBody>
      </p:sp>
      <p:sp>
        <p:nvSpPr>
          <p:cNvPr id="57" name="Line 186">
            <a:extLst>
              <a:ext uri="{FF2B5EF4-FFF2-40B4-BE49-F238E27FC236}">
                <a16:creationId xmlns:a16="http://schemas.microsoft.com/office/drawing/2014/main" id="{80DCB10A-02A9-460B-B7BC-80A1FF1A674E}"/>
              </a:ext>
            </a:extLst>
          </p:cNvPr>
          <p:cNvSpPr>
            <a:spLocks noChangeShapeType="1"/>
          </p:cNvSpPr>
          <p:nvPr/>
        </p:nvSpPr>
        <p:spPr bwMode="auto">
          <a:xfrm>
            <a:off x="3493846" y="1052736"/>
            <a:ext cx="5204308" cy="1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58" name="Text Box 182">
            <a:extLst>
              <a:ext uri="{FF2B5EF4-FFF2-40B4-BE49-F238E27FC236}">
                <a16:creationId xmlns:a16="http://schemas.microsoft.com/office/drawing/2014/main" id="{32B0B472-0B42-46BA-B013-D55545ED1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98154" y="914187"/>
            <a:ext cx="3174409" cy="338554"/>
          </a:xfrm>
          <a:prstGeom prst="rect">
            <a:avLst/>
          </a:prstGeom>
          <a:noFill/>
          <a:ln w="12700">
            <a:solidFill>
              <a:schemeClr val="tx2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7C9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600" b="1" dirty="0">
                <a:solidFill>
                  <a:srgbClr val="003366"/>
                </a:solidFill>
              </a:rPr>
              <a:t>Sjöövervakningsråd</a:t>
            </a:r>
            <a:endParaRPr lang="sv-SE" altLang="sv-SE" sz="1600" dirty="0">
              <a:solidFill>
                <a:srgbClr val="003366"/>
              </a:solidFill>
            </a:endParaRPr>
          </a:p>
        </p:txBody>
      </p:sp>
      <p:sp>
        <p:nvSpPr>
          <p:cNvPr id="66" name="Line 186">
            <a:extLst>
              <a:ext uri="{FF2B5EF4-FFF2-40B4-BE49-F238E27FC236}">
                <a16:creationId xmlns:a16="http://schemas.microsoft.com/office/drawing/2014/main" id="{7F6D40DE-B0EF-4119-81AE-EC5CF55D835E}"/>
              </a:ext>
            </a:extLst>
          </p:cNvPr>
          <p:cNvSpPr>
            <a:spLocks noChangeShapeType="1"/>
          </p:cNvSpPr>
          <p:nvPr/>
        </p:nvSpPr>
        <p:spPr bwMode="auto">
          <a:xfrm>
            <a:off x="5987651" y="5919458"/>
            <a:ext cx="2623189" cy="0"/>
          </a:xfrm>
          <a:prstGeom prst="line">
            <a:avLst/>
          </a:prstGeom>
          <a:noFill/>
          <a:ln w="12700">
            <a:solidFill>
              <a:srgbClr val="0B3567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62" name="Rectangle 133">
            <a:extLst>
              <a:ext uri="{FF2B5EF4-FFF2-40B4-BE49-F238E27FC236}">
                <a16:creationId xmlns:a16="http://schemas.microsoft.com/office/drawing/2014/main" id="{DE96E7DA-565D-4D4D-8D58-53F6F715B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7432" y="5485632"/>
            <a:ext cx="2168470" cy="825504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>
              <a:spcBef>
                <a:spcPts val="200"/>
              </a:spcBef>
              <a:defRPr/>
            </a:pPr>
            <a:endParaRPr lang="sv-SE" altLang="sv-SE" sz="900" dirty="0">
              <a:solidFill>
                <a:srgbClr val="003366"/>
              </a:solidFill>
            </a:endParaRPr>
          </a:p>
          <a:p>
            <a:pPr marL="85725" indent="-85725">
              <a:spcBef>
                <a:spcPts val="200"/>
              </a:spcBef>
              <a:defRPr/>
            </a:pPr>
            <a:r>
              <a:rPr lang="sv-SE" altLang="sv-SE" sz="900" dirty="0">
                <a:solidFill>
                  <a:srgbClr val="003366"/>
                </a:solidFill>
              </a:rPr>
              <a:t>Planeringssektionen</a:t>
            </a:r>
          </a:p>
          <a:p>
            <a:pPr marL="85725" indent="-85725">
              <a:spcBef>
                <a:spcPts val="200"/>
              </a:spcBef>
              <a:defRPr/>
            </a:pPr>
            <a:r>
              <a:rPr lang="sv-SE" altLang="sv-SE" sz="900" dirty="0">
                <a:solidFill>
                  <a:srgbClr val="003366"/>
                </a:solidFill>
              </a:rPr>
              <a:t>Operativa räddningstjänstsektionen</a:t>
            </a:r>
          </a:p>
          <a:p>
            <a:pPr marL="85725" indent="-85725">
              <a:spcBef>
                <a:spcPts val="200"/>
              </a:spcBef>
              <a:defRPr/>
            </a:pPr>
            <a:r>
              <a:rPr lang="sv-SE" altLang="sv-SE" sz="900" dirty="0">
                <a:solidFill>
                  <a:srgbClr val="003366"/>
                </a:solidFill>
              </a:rPr>
              <a:t>Operativa sjöövervakningssektionen </a:t>
            </a:r>
          </a:p>
          <a:p>
            <a:pPr marL="85725" indent="-85725">
              <a:spcBef>
                <a:spcPts val="200"/>
              </a:spcBef>
              <a:defRPr/>
            </a:pPr>
            <a:r>
              <a:rPr lang="sv-SE" altLang="sv-SE" sz="900">
                <a:solidFill>
                  <a:srgbClr val="003366"/>
                </a:solidFill>
              </a:rPr>
              <a:t>Underrättelsesektionen</a:t>
            </a:r>
            <a:endParaRPr lang="sv-SE" altLang="sv-SE" sz="900" dirty="0">
              <a:solidFill>
                <a:srgbClr val="0B3567"/>
              </a:solidFill>
            </a:endParaRPr>
          </a:p>
          <a:p>
            <a:pPr marL="171450" indent="-171450">
              <a:spcBef>
                <a:spcPts val="200"/>
              </a:spcBef>
              <a:defRPr/>
            </a:pPr>
            <a:endParaRPr lang="sv-SE" altLang="sv-SE" sz="900" b="1" dirty="0"/>
          </a:p>
        </p:txBody>
      </p:sp>
      <p:sp>
        <p:nvSpPr>
          <p:cNvPr id="39" name="Rectangle 133">
            <a:extLst>
              <a:ext uri="{FF2B5EF4-FFF2-40B4-BE49-F238E27FC236}">
                <a16:creationId xmlns:a16="http://schemas.microsoft.com/office/drawing/2014/main" id="{F614CF1A-B369-41E3-A0AF-DB2CC06D4A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24938" y="3789390"/>
            <a:ext cx="1947726" cy="216024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lIns="720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85725" indent="-85725">
              <a:spcBef>
                <a:spcPts val="200"/>
              </a:spcBef>
              <a:defRPr/>
            </a:pPr>
            <a:r>
              <a:rPr lang="sv-SE" altLang="sv-SE" sz="900">
                <a:solidFill>
                  <a:srgbClr val="003366"/>
                </a:solidFill>
              </a:rPr>
              <a:t>Sektionen </a:t>
            </a:r>
            <a:r>
              <a:rPr lang="sv-SE" altLang="sv-SE" sz="900" dirty="0">
                <a:solidFill>
                  <a:srgbClr val="003366"/>
                </a:solidFill>
              </a:rPr>
              <a:t>för arkiv- </a:t>
            </a:r>
            <a:r>
              <a:rPr lang="sv-SE" altLang="sv-SE" sz="900">
                <a:solidFill>
                  <a:srgbClr val="003366"/>
                </a:solidFill>
              </a:rPr>
              <a:t>och registratur</a:t>
            </a:r>
            <a:endParaRPr lang="sv-SE" altLang="sv-SE" sz="900" b="1" dirty="0"/>
          </a:p>
        </p:txBody>
      </p:sp>
      <p:sp>
        <p:nvSpPr>
          <p:cNvPr id="6" name="Text Box 187">
            <a:extLst>
              <a:ext uri="{FF2B5EF4-FFF2-40B4-BE49-F238E27FC236}">
                <a16:creationId xmlns:a16="http://schemas.microsoft.com/office/drawing/2014/main" id="{BA792385-D4AE-48D4-B45F-ED7FE4603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4090" y="604428"/>
            <a:ext cx="3903819" cy="830997"/>
          </a:xfrm>
          <a:prstGeom prst="rect">
            <a:avLst/>
          </a:prstGeom>
          <a:solidFill>
            <a:srgbClr val="0B3567"/>
          </a:solidFill>
          <a:ln w="12700">
            <a:solidFill>
              <a:srgbClr val="0B3567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sv-SE" altLang="sv-SE" sz="1600" b="1" dirty="0">
              <a:solidFill>
                <a:schemeClr val="bg1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600" b="1" dirty="0">
                <a:solidFill>
                  <a:schemeClr val="bg1"/>
                </a:solidFill>
              </a:rPr>
              <a:t>VERKSLEDNING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sv-SE" altLang="sv-SE" sz="1600" dirty="0">
              <a:solidFill>
                <a:schemeClr val="bg1"/>
              </a:solidFill>
            </a:endParaRPr>
          </a:p>
        </p:txBody>
      </p:sp>
      <p:sp>
        <p:nvSpPr>
          <p:cNvPr id="43" name="Rectangle 133">
            <a:extLst>
              <a:ext uri="{FF2B5EF4-FFF2-40B4-BE49-F238E27FC236}">
                <a16:creationId xmlns:a16="http://schemas.microsoft.com/office/drawing/2014/main" id="{2524E8E4-F367-44B3-908D-2C66488640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6697" y="3208813"/>
            <a:ext cx="1800694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sv-SE" altLang="sv-SE" sz="900" b="1" dirty="0">
                <a:solidFill>
                  <a:schemeClr val="accent1">
                    <a:lumMod val="50000"/>
                  </a:schemeClr>
                </a:solidFill>
              </a:rPr>
              <a:t>IT-Infrastrukturenheten </a:t>
            </a:r>
          </a:p>
        </p:txBody>
      </p:sp>
      <p:sp>
        <p:nvSpPr>
          <p:cNvPr id="47" name="Rectangle 133">
            <a:extLst>
              <a:ext uri="{FF2B5EF4-FFF2-40B4-BE49-F238E27FC236}">
                <a16:creationId xmlns:a16="http://schemas.microsoft.com/office/drawing/2014/main" id="{A83E529E-0169-451A-85B4-9ACCE94134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4351" y="3699034"/>
            <a:ext cx="1800694" cy="396973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sv-SE" altLang="sv-SE" sz="900" b="1" dirty="0">
                <a:solidFill>
                  <a:schemeClr val="accent1">
                    <a:lumMod val="50000"/>
                  </a:schemeClr>
                </a:solidFill>
              </a:rPr>
              <a:t>IT-Säkerhetsenheten   </a:t>
            </a:r>
          </a:p>
        </p:txBody>
      </p:sp>
    </p:spTree>
    <p:extLst>
      <p:ext uri="{BB962C8B-B14F-4D97-AF65-F5344CB8AC3E}">
        <p14:creationId xmlns:p14="http://schemas.microsoft.com/office/powerpoint/2010/main" val="2312539603"/>
      </p:ext>
    </p:extLst>
  </p:cSld>
  <p:clrMapOvr>
    <a:masterClrMapping/>
  </p:clrMapOvr>
</p:sld>
</file>

<file path=ppt/theme/theme1.xml><?xml version="1.0" encoding="utf-8"?>
<a:theme xmlns:a="http://schemas.openxmlformats.org/drawingml/2006/main" name="Kustbevakningen Ljus">
  <a:themeElements>
    <a:clrScheme name="Kustbevakningen Färger">
      <a:dk1>
        <a:srgbClr val="000000"/>
      </a:dk1>
      <a:lt1>
        <a:srgbClr val="FFFFFF"/>
      </a:lt1>
      <a:dk2>
        <a:srgbClr val="0B3467"/>
      </a:dk2>
      <a:lt2>
        <a:srgbClr val="F2F2F2"/>
      </a:lt2>
      <a:accent1>
        <a:srgbClr val="1B69AB"/>
      </a:accent1>
      <a:accent2>
        <a:srgbClr val="F9D60E"/>
      </a:accent2>
      <a:accent3>
        <a:srgbClr val="706651"/>
      </a:accent3>
      <a:accent4>
        <a:srgbClr val="CC2620"/>
      </a:accent4>
      <a:accent5>
        <a:srgbClr val="64A347"/>
      </a:accent5>
      <a:accent6>
        <a:srgbClr val="007C92"/>
      </a:accent6>
      <a:hlink>
        <a:srgbClr val="FF9737"/>
      </a:hlink>
      <a:folHlink>
        <a:srgbClr val="954F72"/>
      </a:folHlink>
    </a:clrScheme>
    <a:fontScheme name="kb arial tes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ustbevakningen Powerpointmall" id="{A9D747DE-C694-C54C-8705-FB69A040A680}" vid="{3D202377-EE0D-984E-A620-AABB411706AF}"/>
    </a:ext>
  </a:extLst>
</a:theme>
</file>

<file path=ppt/theme/theme2.xml><?xml version="1.0" encoding="utf-8"?>
<a:theme xmlns:a="http://schemas.openxmlformats.org/drawingml/2006/main" name="Kustbevakningen Mörk">
  <a:themeElements>
    <a:clrScheme name="Kustbevakningen Färger">
      <a:dk1>
        <a:srgbClr val="000000"/>
      </a:dk1>
      <a:lt1>
        <a:srgbClr val="FFFFFF"/>
      </a:lt1>
      <a:dk2>
        <a:srgbClr val="0B3467"/>
      </a:dk2>
      <a:lt2>
        <a:srgbClr val="F2F2F2"/>
      </a:lt2>
      <a:accent1>
        <a:srgbClr val="1B69AB"/>
      </a:accent1>
      <a:accent2>
        <a:srgbClr val="F9D60E"/>
      </a:accent2>
      <a:accent3>
        <a:srgbClr val="706651"/>
      </a:accent3>
      <a:accent4>
        <a:srgbClr val="CC2620"/>
      </a:accent4>
      <a:accent5>
        <a:srgbClr val="64A347"/>
      </a:accent5>
      <a:accent6>
        <a:srgbClr val="007C92"/>
      </a:accent6>
      <a:hlink>
        <a:srgbClr val="FF9737"/>
      </a:hlink>
      <a:folHlink>
        <a:srgbClr val="954F72"/>
      </a:folHlink>
    </a:clrScheme>
    <a:fontScheme name="kb arial tes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ustbevakningen Powerpointmall" id="{A9D747DE-C694-C54C-8705-FB69A040A680}" vid="{B5AE3F9E-8734-DB43-9160-B81F0259AE48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Kustbevakningen Powerpointmall</Template>
  <TotalTime>3413</TotalTime>
  <Words>97</Words>
  <Application>Microsoft Office PowerPoint</Application>
  <PresentationFormat>Bredbild</PresentationFormat>
  <Paragraphs>49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Kustbevakningen Ljus</vt:lpstr>
      <vt:lpstr>Kustbevakningen Mörk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Kustbevakningen Powerpointmall</dc:title>
  <dc:creator>Johansson, Pernilla</dc:creator>
  <cp:lastModifiedBy>Kappel, Linnéa</cp:lastModifiedBy>
  <cp:revision>38</cp:revision>
  <dcterms:created xsi:type="dcterms:W3CDTF">2023-07-31T07:47:15Z</dcterms:created>
  <dcterms:modified xsi:type="dcterms:W3CDTF">2023-12-15T14:17:19Z</dcterms:modified>
</cp:coreProperties>
</file>